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03" r:id="rId4"/>
  </p:sldMasterIdLst>
  <p:notesMasterIdLst>
    <p:notesMasterId r:id="rId48"/>
  </p:notesMasterIdLst>
  <p:handoutMasterIdLst>
    <p:handoutMasterId r:id="rId49"/>
  </p:handoutMasterIdLst>
  <p:sldIdLst>
    <p:sldId id="281" r:id="rId5"/>
    <p:sldId id="326" r:id="rId6"/>
    <p:sldId id="390" r:id="rId7"/>
    <p:sldId id="322" r:id="rId8"/>
    <p:sldId id="381" r:id="rId9"/>
    <p:sldId id="380" r:id="rId10"/>
    <p:sldId id="397" r:id="rId11"/>
    <p:sldId id="399" r:id="rId12"/>
    <p:sldId id="379" r:id="rId13"/>
    <p:sldId id="404" r:id="rId14"/>
    <p:sldId id="391" r:id="rId15"/>
    <p:sldId id="401" r:id="rId16"/>
    <p:sldId id="351" r:id="rId17"/>
    <p:sldId id="362" r:id="rId18"/>
    <p:sldId id="363" r:id="rId19"/>
    <p:sldId id="383" r:id="rId20"/>
    <p:sldId id="365" r:id="rId21"/>
    <p:sldId id="374" r:id="rId22"/>
    <p:sldId id="375" r:id="rId23"/>
    <p:sldId id="377" r:id="rId24"/>
    <p:sldId id="345" r:id="rId25"/>
    <p:sldId id="344" r:id="rId26"/>
    <p:sldId id="395" r:id="rId27"/>
    <p:sldId id="396" r:id="rId28"/>
    <p:sldId id="366" r:id="rId29"/>
    <p:sldId id="346" r:id="rId30"/>
    <p:sldId id="262" r:id="rId31"/>
    <p:sldId id="268" r:id="rId32"/>
    <p:sldId id="270" r:id="rId33"/>
    <p:sldId id="272" r:id="rId34"/>
    <p:sldId id="387" r:id="rId35"/>
    <p:sldId id="348" r:id="rId36"/>
    <p:sldId id="392" r:id="rId37"/>
    <p:sldId id="393" r:id="rId38"/>
    <p:sldId id="394" r:id="rId39"/>
    <p:sldId id="402" r:id="rId40"/>
    <p:sldId id="403" r:id="rId41"/>
    <p:sldId id="398" r:id="rId42"/>
    <p:sldId id="275" r:id="rId43"/>
    <p:sldId id="388" r:id="rId44"/>
    <p:sldId id="389" r:id="rId45"/>
    <p:sldId id="400" r:id="rId46"/>
    <p:sldId id="343" r:id="rId47"/>
  </p:sldIdLst>
  <p:sldSz cx="10160000" cy="7620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CDDC51-0ED3-40B1-89B7-802B2D654CCF}" v="317" dt="2022-09-28T14:38:44.493"/>
    <p1510:client id="" v="50" dt="2022-09-29T02:15:25.974"/>
    <p1510:client id="{F0185D4C-C2EC-8203-7D07-E142424C3C05}" v="30" dt="2022-09-29T02:24:44.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400"/>
        <p:guide pos="320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ton, Leslie A" userId="S::deatonl@gcsnc.com::3f16471a-c279-4eeb-8158-c30be833deb5" providerId="AD" clId="Web-{F0185D4C-C2EC-8203-7D07-E142424C3C05}"/>
    <pc:docChg chg="modSld">
      <pc:chgData name="Deaton, Leslie A" userId="S::deatonl@gcsnc.com::3f16471a-c279-4eeb-8158-c30be833deb5" providerId="AD" clId="Web-{F0185D4C-C2EC-8203-7D07-E142424C3C05}" dt="2022-09-29T02:24:44.217" v="30" actId="20577"/>
      <pc:docMkLst>
        <pc:docMk/>
      </pc:docMkLst>
      <pc:sldChg chg="modSp">
        <pc:chgData name="Deaton, Leslie A" userId="S::deatonl@gcsnc.com::3f16471a-c279-4eeb-8158-c30be833deb5" providerId="AD" clId="Web-{F0185D4C-C2EC-8203-7D07-E142424C3C05}" dt="2022-09-29T02:19:29.207" v="20" actId="20577"/>
        <pc:sldMkLst>
          <pc:docMk/>
          <pc:sldMk cId="0" sldId="322"/>
        </pc:sldMkLst>
        <pc:spChg chg="mod">
          <ac:chgData name="Deaton, Leslie A" userId="S::deatonl@gcsnc.com::3f16471a-c279-4eeb-8158-c30be833deb5" providerId="AD" clId="Web-{F0185D4C-C2EC-8203-7D07-E142424C3C05}" dt="2022-09-29T02:19:29.207" v="20" actId="20577"/>
          <ac:spMkLst>
            <pc:docMk/>
            <pc:sldMk cId="0" sldId="322"/>
            <ac:spMk id="11267" creationId="{102D346A-283B-44CB-9F5E-713C3BD17660}"/>
          </ac:spMkLst>
        </pc:spChg>
      </pc:sldChg>
      <pc:sldChg chg="modSp">
        <pc:chgData name="Deaton, Leslie A" userId="S::deatonl@gcsnc.com::3f16471a-c279-4eeb-8158-c30be833deb5" providerId="AD" clId="Web-{F0185D4C-C2EC-8203-7D07-E142424C3C05}" dt="2022-09-29T02:24:44.217" v="30" actId="20577"/>
        <pc:sldMkLst>
          <pc:docMk/>
          <pc:sldMk cId="0" sldId="348"/>
        </pc:sldMkLst>
        <pc:spChg chg="mod">
          <ac:chgData name="Deaton, Leslie A" userId="S::deatonl@gcsnc.com::3f16471a-c279-4eeb-8158-c30be833deb5" providerId="AD" clId="Web-{F0185D4C-C2EC-8203-7D07-E142424C3C05}" dt="2022-09-29T02:24:44.217" v="30" actId="20577"/>
          <ac:spMkLst>
            <pc:docMk/>
            <pc:sldMk cId="0" sldId="348"/>
            <ac:spMk id="29699" creationId="{55B3C8B6-79AE-41F8-903A-8D000DF33B4C}"/>
          </ac:spMkLst>
        </pc:spChg>
      </pc:sldChg>
    </pc:docChg>
  </pc:docChgLst>
  <pc:docChgLst>
    <pc:chgData name="Deaton, Leslie A" userId="3f16471a-c279-4eeb-8158-c30be833deb5" providerId="ADAL" clId="{84CDDC51-0ED3-40B1-89B7-802B2D654CCF}"/>
    <pc:docChg chg="undo custSel mod addSld delSld modSld modMainMaster">
      <pc:chgData name="Deaton, Leslie A" userId="3f16471a-c279-4eeb-8158-c30be833deb5" providerId="ADAL" clId="{84CDDC51-0ED3-40B1-89B7-802B2D654CCF}" dt="2022-09-28T14:38:33.795" v="1157" actId="2696"/>
      <pc:docMkLst>
        <pc:docMk/>
      </pc:docMkLst>
      <pc:sldChg chg="modSp">
        <pc:chgData name="Deaton, Leslie A" userId="3f16471a-c279-4eeb-8158-c30be833deb5" providerId="ADAL" clId="{84CDDC51-0ED3-40B1-89B7-802B2D654CCF}" dt="2022-09-26T16:36:18.046" v="868" actId="14100"/>
        <pc:sldMkLst>
          <pc:docMk/>
          <pc:sldMk cId="3176751554" sldId="270"/>
        </pc:sldMkLst>
        <pc:spChg chg="mod">
          <ac:chgData name="Deaton, Leslie A" userId="3f16471a-c279-4eeb-8158-c30be833deb5" providerId="ADAL" clId="{84CDDC51-0ED3-40B1-89B7-802B2D654CCF}" dt="2022-09-26T16:36:18.046" v="868" actId="14100"/>
          <ac:spMkLst>
            <pc:docMk/>
            <pc:sldMk cId="3176751554" sldId="270"/>
            <ac:spMk id="2" creationId="{00000000-0000-0000-0000-000000000000}"/>
          </ac:spMkLst>
        </pc:spChg>
        <pc:spChg chg="mod">
          <ac:chgData name="Deaton, Leslie A" userId="3f16471a-c279-4eeb-8158-c30be833deb5" providerId="ADAL" clId="{84CDDC51-0ED3-40B1-89B7-802B2D654CCF}" dt="2022-09-26T16:22:34.733" v="730" actId="120"/>
          <ac:spMkLst>
            <pc:docMk/>
            <pc:sldMk cId="3176751554" sldId="270"/>
            <ac:spMk id="3" creationId="{00000000-0000-0000-0000-000000000000}"/>
          </ac:spMkLst>
        </pc:spChg>
        <pc:picChg chg="mod">
          <ac:chgData name="Deaton, Leslie A" userId="3f16471a-c279-4eeb-8158-c30be833deb5" providerId="ADAL" clId="{84CDDC51-0ED3-40B1-89B7-802B2D654CCF}" dt="2022-09-26T16:22:43.343" v="731" actId="1076"/>
          <ac:picMkLst>
            <pc:docMk/>
            <pc:sldMk cId="3176751554" sldId="270"/>
            <ac:picMk id="8" creationId="{E27A95C8-8018-449F-965F-55028FAFE9B7}"/>
          </ac:picMkLst>
        </pc:picChg>
      </pc:sldChg>
      <pc:sldChg chg="modSp">
        <pc:chgData name="Deaton, Leslie A" userId="3f16471a-c279-4eeb-8158-c30be833deb5" providerId="ADAL" clId="{84CDDC51-0ED3-40B1-89B7-802B2D654CCF}" dt="2022-09-26T16:23:11.758" v="735" actId="255"/>
        <pc:sldMkLst>
          <pc:docMk/>
          <pc:sldMk cId="2924954272" sldId="272"/>
        </pc:sldMkLst>
        <pc:spChg chg="mod">
          <ac:chgData name="Deaton, Leslie A" userId="3f16471a-c279-4eeb-8158-c30be833deb5" providerId="ADAL" clId="{84CDDC51-0ED3-40B1-89B7-802B2D654CCF}" dt="2022-09-26T16:23:03.823" v="734" actId="122"/>
          <ac:spMkLst>
            <pc:docMk/>
            <pc:sldMk cId="2924954272" sldId="272"/>
            <ac:spMk id="2" creationId="{00000000-0000-0000-0000-000000000000}"/>
          </ac:spMkLst>
        </pc:spChg>
        <pc:spChg chg="mod">
          <ac:chgData name="Deaton, Leslie A" userId="3f16471a-c279-4eeb-8158-c30be833deb5" providerId="ADAL" clId="{84CDDC51-0ED3-40B1-89B7-802B2D654CCF}" dt="2022-09-26T16:23:11.758" v="735" actId="255"/>
          <ac:spMkLst>
            <pc:docMk/>
            <pc:sldMk cId="2924954272" sldId="272"/>
            <ac:spMk id="3" creationId="{00000000-0000-0000-0000-000000000000}"/>
          </ac:spMkLst>
        </pc:spChg>
      </pc:sldChg>
      <pc:sldChg chg="modSp">
        <pc:chgData name="Deaton, Leslie A" userId="3f16471a-c279-4eeb-8158-c30be833deb5" providerId="ADAL" clId="{84CDDC51-0ED3-40B1-89B7-802B2D654CCF}" dt="2022-09-26T16:28:24.023" v="768" actId="27636"/>
        <pc:sldMkLst>
          <pc:docMk/>
          <pc:sldMk cId="4209905702" sldId="275"/>
        </pc:sldMkLst>
        <pc:spChg chg="mod">
          <ac:chgData name="Deaton, Leslie A" userId="3f16471a-c279-4eeb-8158-c30be833deb5" providerId="ADAL" clId="{84CDDC51-0ED3-40B1-89B7-802B2D654CCF}" dt="2022-09-26T16:27:40.218" v="762" actId="14100"/>
          <ac:spMkLst>
            <pc:docMk/>
            <pc:sldMk cId="4209905702" sldId="275"/>
            <ac:spMk id="2" creationId="{00000000-0000-0000-0000-000000000000}"/>
          </ac:spMkLst>
        </pc:spChg>
        <pc:spChg chg="mod">
          <ac:chgData name="Deaton, Leslie A" userId="3f16471a-c279-4eeb-8158-c30be833deb5" providerId="ADAL" clId="{84CDDC51-0ED3-40B1-89B7-802B2D654CCF}" dt="2022-09-26T16:28:24.023" v="768" actId="27636"/>
          <ac:spMkLst>
            <pc:docMk/>
            <pc:sldMk cId="4209905702" sldId="275"/>
            <ac:spMk id="3" creationId="{00000000-0000-0000-0000-000000000000}"/>
          </ac:spMkLst>
        </pc:spChg>
      </pc:sldChg>
      <pc:sldChg chg="modSp">
        <pc:chgData name="Deaton, Leslie A" userId="3f16471a-c279-4eeb-8158-c30be833deb5" providerId="ADAL" clId="{84CDDC51-0ED3-40B1-89B7-802B2D654CCF}" dt="2022-09-26T16:13:30.270" v="645" actId="255"/>
        <pc:sldMkLst>
          <pc:docMk/>
          <pc:sldMk cId="0" sldId="281"/>
        </pc:sldMkLst>
        <pc:spChg chg="mod">
          <ac:chgData name="Deaton, Leslie A" userId="3f16471a-c279-4eeb-8158-c30be833deb5" providerId="ADAL" clId="{84CDDC51-0ED3-40B1-89B7-802B2D654CCF}" dt="2022-09-26T16:13:14.974" v="644" actId="122"/>
          <ac:spMkLst>
            <pc:docMk/>
            <pc:sldMk cId="0" sldId="281"/>
            <ac:spMk id="2" creationId="{3D6BAF14-2D5F-475A-ADC4-85B6FA63295A}"/>
          </ac:spMkLst>
        </pc:spChg>
        <pc:spChg chg="mod">
          <ac:chgData name="Deaton, Leslie A" userId="3f16471a-c279-4eeb-8158-c30be833deb5" providerId="ADAL" clId="{84CDDC51-0ED3-40B1-89B7-802B2D654CCF}" dt="2022-09-26T16:13:30.270" v="645" actId="255"/>
          <ac:spMkLst>
            <pc:docMk/>
            <pc:sldMk cId="0" sldId="281"/>
            <ac:spMk id="4099" creationId="{882AE055-BDF9-40A8-B0A4-493C3B9E4D8D}"/>
          </ac:spMkLst>
        </pc:spChg>
      </pc:sldChg>
      <pc:sldChg chg="modSp">
        <pc:chgData name="Deaton, Leslie A" userId="3f16471a-c279-4eeb-8158-c30be833deb5" providerId="ADAL" clId="{84CDDC51-0ED3-40B1-89B7-802B2D654CCF}" dt="2022-09-26T16:55:35.675" v="1133" actId="20577"/>
        <pc:sldMkLst>
          <pc:docMk/>
          <pc:sldMk cId="0" sldId="322"/>
        </pc:sldMkLst>
        <pc:spChg chg="mod">
          <ac:chgData name="Deaton, Leslie A" userId="3f16471a-c279-4eeb-8158-c30be833deb5" providerId="ADAL" clId="{84CDDC51-0ED3-40B1-89B7-802B2D654CCF}" dt="2022-09-26T16:55:00.719" v="1128" actId="122"/>
          <ac:spMkLst>
            <pc:docMk/>
            <pc:sldMk cId="0" sldId="322"/>
            <ac:spMk id="2" creationId="{BB4764FC-1347-469C-93AF-F0CB4E2706D3}"/>
          </ac:spMkLst>
        </pc:spChg>
        <pc:spChg chg="mod">
          <ac:chgData name="Deaton, Leslie A" userId="3f16471a-c279-4eeb-8158-c30be833deb5" providerId="ADAL" clId="{84CDDC51-0ED3-40B1-89B7-802B2D654CCF}" dt="2022-09-26T16:55:35.675" v="1133" actId="20577"/>
          <ac:spMkLst>
            <pc:docMk/>
            <pc:sldMk cId="0" sldId="322"/>
            <ac:spMk id="11267" creationId="{102D346A-283B-44CB-9F5E-713C3BD17660}"/>
          </ac:spMkLst>
        </pc:spChg>
      </pc:sldChg>
      <pc:sldChg chg="modSp">
        <pc:chgData name="Deaton, Leslie A" userId="3f16471a-c279-4eeb-8158-c30be833deb5" providerId="ADAL" clId="{84CDDC51-0ED3-40B1-89B7-802B2D654CCF}" dt="2022-09-26T16:55:52.686" v="1135" actId="255"/>
        <pc:sldMkLst>
          <pc:docMk/>
          <pc:sldMk cId="0" sldId="326"/>
        </pc:sldMkLst>
        <pc:spChg chg="mod">
          <ac:chgData name="Deaton, Leslie A" userId="3f16471a-c279-4eeb-8158-c30be833deb5" providerId="ADAL" clId="{84CDDC51-0ED3-40B1-89B7-802B2D654CCF}" dt="2022-09-26T16:55:52.686" v="1135" actId="255"/>
          <ac:spMkLst>
            <pc:docMk/>
            <pc:sldMk cId="0" sldId="326"/>
            <ac:spMk id="2" creationId="{9584E656-DB5B-4662-8BDE-5FF1E94768F8}"/>
          </ac:spMkLst>
        </pc:spChg>
        <pc:spChg chg="mod">
          <ac:chgData name="Deaton, Leslie A" userId="3f16471a-c279-4eeb-8158-c30be833deb5" providerId="ADAL" clId="{84CDDC51-0ED3-40B1-89B7-802B2D654CCF}" dt="2022-09-26T15:24:50.504" v="482" actId="27636"/>
          <ac:spMkLst>
            <pc:docMk/>
            <pc:sldMk cId="0" sldId="326"/>
            <ac:spMk id="8195" creationId="{2017B3B3-137B-4786-B6CC-EA022D344E13}"/>
          </ac:spMkLst>
        </pc:spChg>
      </pc:sldChg>
      <pc:sldChg chg="modSp">
        <pc:chgData name="Deaton, Leslie A" userId="3f16471a-c279-4eeb-8158-c30be833deb5" providerId="ADAL" clId="{84CDDC51-0ED3-40B1-89B7-802B2D654CCF}" dt="2022-09-26T16:59:19.324" v="1148" actId="2711"/>
        <pc:sldMkLst>
          <pc:docMk/>
          <pc:sldMk cId="0" sldId="343"/>
        </pc:sldMkLst>
        <pc:spChg chg="mod">
          <ac:chgData name="Deaton, Leslie A" userId="3f16471a-c279-4eeb-8158-c30be833deb5" providerId="ADAL" clId="{84CDDC51-0ED3-40B1-89B7-802B2D654CCF}" dt="2022-09-26T16:59:19.324" v="1148" actId="2711"/>
          <ac:spMkLst>
            <pc:docMk/>
            <pc:sldMk cId="0" sldId="343"/>
            <ac:spMk id="4" creationId="{BF29BCBE-A1E4-4D65-A176-16D1234698B5}"/>
          </ac:spMkLst>
        </pc:spChg>
      </pc:sldChg>
      <pc:sldChg chg="modSp">
        <pc:chgData name="Deaton, Leslie A" userId="3f16471a-c279-4eeb-8158-c30be833deb5" providerId="ADAL" clId="{84CDDC51-0ED3-40B1-89B7-802B2D654CCF}" dt="2022-09-26T16:19:02.764" v="677" actId="255"/>
        <pc:sldMkLst>
          <pc:docMk/>
          <pc:sldMk cId="0" sldId="344"/>
        </pc:sldMkLst>
        <pc:spChg chg="mod">
          <ac:chgData name="Deaton, Leslie A" userId="3f16471a-c279-4eeb-8158-c30be833deb5" providerId="ADAL" clId="{84CDDC51-0ED3-40B1-89B7-802B2D654CCF}" dt="2022-09-26T16:18:49.269" v="676" actId="14100"/>
          <ac:spMkLst>
            <pc:docMk/>
            <pc:sldMk cId="0" sldId="344"/>
            <ac:spMk id="2" creationId="{6DF6114A-5F81-4CE1-819A-B83B0ED65FF1}"/>
          </ac:spMkLst>
        </pc:spChg>
        <pc:spChg chg="mod">
          <ac:chgData name="Deaton, Leslie A" userId="3f16471a-c279-4eeb-8158-c30be833deb5" providerId="ADAL" clId="{84CDDC51-0ED3-40B1-89B7-802B2D654CCF}" dt="2022-09-26T16:18:24.493" v="674" actId="688"/>
          <ac:spMkLst>
            <pc:docMk/>
            <pc:sldMk cId="0" sldId="344"/>
            <ac:spMk id="6" creationId="{A68980B6-1761-43DF-8F59-197ECD8D3BFE}"/>
          </ac:spMkLst>
        </pc:spChg>
        <pc:spChg chg="mod">
          <ac:chgData name="Deaton, Leslie A" userId="3f16471a-c279-4eeb-8158-c30be833deb5" providerId="ADAL" clId="{84CDDC51-0ED3-40B1-89B7-802B2D654CCF}" dt="2022-09-26T16:19:02.764" v="677" actId="255"/>
          <ac:spMkLst>
            <pc:docMk/>
            <pc:sldMk cId="0" sldId="344"/>
            <ac:spMk id="15363" creationId="{CCFA6359-7D7A-43FB-A908-ED4E1A3EA196}"/>
          </ac:spMkLst>
        </pc:spChg>
      </pc:sldChg>
      <pc:sldChg chg="modSp">
        <pc:chgData name="Deaton, Leslie A" userId="3f16471a-c279-4eeb-8158-c30be833deb5" providerId="ADAL" clId="{84CDDC51-0ED3-40B1-89B7-802B2D654CCF}" dt="2022-09-26T16:21:35.049" v="723" actId="27636"/>
        <pc:sldMkLst>
          <pc:docMk/>
          <pc:sldMk cId="0" sldId="346"/>
        </pc:sldMkLst>
        <pc:spChg chg="mod">
          <ac:chgData name="Deaton, Leslie A" userId="3f16471a-c279-4eeb-8158-c30be833deb5" providerId="ADAL" clId="{84CDDC51-0ED3-40B1-89B7-802B2D654CCF}" dt="2022-09-26T16:20:59.331" v="689" actId="122"/>
          <ac:spMkLst>
            <pc:docMk/>
            <pc:sldMk cId="0" sldId="346"/>
            <ac:spMk id="2" creationId="{B28EE944-C141-4386-A6BC-A2AC98A1D921}"/>
          </ac:spMkLst>
        </pc:spChg>
        <pc:spChg chg="mod">
          <ac:chgData name="Deaton, Leslie A" userId="3f16471a-c279-4eeb-8158-c30be833deb5" providerId="ADAL" clId="{84CDDC51-0ED3-40B1-89B7-802B2D654CCF}" dt="2022-09-26T16:21:35.049" v="723" actId="27636"/>
          <ac:spMkLst>
            <pc:docMk/>
            <pc:sldMk cId="0" sldId="346"/>
            <ac:spMk id="21507" creationId="{38843388-5D0F-4FC0-91A2-B761458A910C}"/>
          </ac:spMkLst>
        </pc:spChg>
      </pc:sldChg>
      <pc:sldChg chg="modSp">
        <pc:chgData name="Deaton, Leslie A" userId="3f16471a-c279-4eeb-8158-c30be833deb5" providerId="ADAL" clId="{84CDDC51-0ED3-40B1-89B7-802B2D654CCF}" dt="2022-09-26T16:25:55.889" v="752" actId="20577"/>
        <pc:sldMkLst>
          <pc:docMk/>
          <pc:sldMk cId="0" sldId="348"/>
        </pc:sldMkLst>
        <pc:spChg chg="mod">
          <ac:chgData name="Deaton, Leslie A" userId="3f16471a-c279-4eeb-8158-c30be833deb5" providerId="ADAL" clId="{84CDDC51-0ED3-40B1-89B7-802B2D654CCF}" dt="2022-09-26T16:25:45.460" v="747" actId="14100"/>
          <ac:spMkLst>
            <pc:docMk/>
            <pc:sldMk cId="0" sldId="348"/>
            <ac:spMk id="2" creationId="{6035EABF-E671-4748-8F8A-79803F86E3E4}"/>
          </ac:spMkLst>
        </pc:spChg>
        <pc:spChg chg="mod">
          <ac:chgData name="Deaton, Leslie A" userId="3f16471a-c279-4eeb-8158-c30be833deb5" providerId="ADAL" clId="{84CDDC51-0ED3-40B1-89B7-802B2D654CCF}" dt="2022-09-26T16:25:55.889" v="752" actId="20577"/>
          <ac:spMkLst>
            <pc:docMk/>
            <pc:sldMk cId="0" sldId="348"/>
            <ac:spMk id="29699" creationId="{55B3C8B6-79AE-41F8-903A-8D000DF33B4C}"/>
          </ac:spMkLst>
        </pc:spChg>
      </pc:sldChg>
      <pc:sldChg chg="modSp del">
        <pc:chgData name="Deaton, Leslie A" userId="3f16471a-c279-4eeb-8158-c30be833deb5" providerId="ADAL" clId="{84CDDC51-0ED3-40B1-89B7-802B2D654CCF}" dt="2022-09-28T14:38:33.795" v="1157" actId="2696"/>
        <pc:sldMkLst>
          <pc:docMk/>
          <pc:sldMk cId="1708317135" sldId="351"/>
        </pc:sldMkLst>
        <pc:spChg chg="mod">
          <ac:chgData name="Deaton, Leslie A" userId="3f16471a-c279-4eeb-8158-c30be833deb5" providerId="ADAL" clId="{84CDDC51-0ED3-40B1-89B7-802B2D654CCF}" dt="2022-09-26T16:26:30.440" v="755" actId="207"/>
          <ac:spMkLst>
            <pc:docMk/>
            <pc:sldMk cId="1708317135" sldId="351"/>
            <ac:spMk id="2" creationId="{DBC23220-7265-4772-B2D1-5362F313312E}"/>
          </ac:spMkLst>
        </pc:spChg>
        <pc:spChg chg="mod">
          <ac:chgData name="Deaton, Leslie A" userId="3f16471a-c279-4eeb-8158-c30be833deb5" providerId="ADAL" clId="{84CDDC51-0ED3-40B1-89B7-802B2D654CCF}" dt="2022-09-26T16:26:46.581" v="759" actId="5793"/>
          <ac:spMkLst>
            <pc:docMk/>
            <pc:sldMk cId="1708317135" sldId="351"/>
            <ac:spMk id="38915" creationId="{73088F3D-D585-44CC-A820-7B5DB89DCE27}"/>
          </ac:spMkLst>
        </pc:spChg>
      </pc:sldChg>
      <pc:sldChg chg="addSp delSp modSp">
        <pc:chgData name="Deaton, Leslie A" userId="3f16471a-c279-4eeb-8158-c30be833deb5" providerId="ADAL" clId="{84CDDC51-0ED3-40B1-89B7-802B2D654CCF}" dt="2022-09-28T14:38:27.181" v="1156" actId="27309"/>
        <pc:sldMkLst>
          <pc:docMk/>
          <pc:sldMk cId="0" sldId="362"/>
        </pc:sldMkLst>
        <pc:spChg chg="mod">
          <ac:chgData name="Deaton, Leslie A" userId="3f16471a-c279-4eeb-8158-c30be833deb5" providerId="ADAL" clId="{84CDDC51-0ED3-40B1-89B7-802B2D654CCF}" dt="2022-09-26T16:14:54.194" v="651" actId="255"/>
          <ac:spMkLst>
            <pc:docMk/>
            <pc:sldMk cId="0" sldId="362"/>
            <ac:spMk id="2" creationId="{1FF870F2-4F86-4953-BED7-AB73DCC7CCDB}"/>
          </ac:spMkLst>
        </pc:spChg>
        <pc:spChg chg="mod">
          <ac:chgData name="Deaton, Leslie A" userId="3f16471a-c279-4eeb-8158-c30be833deb5" providerId="ADAL" clId="{84CDDC51-0ED3-40B1-89B7-802B2D654CCF}" dt="2022-09-26T16:15:17.744" v="653" actId="255"/>
          <ac:spMkLst>
            <pc:docMk/>
            <pc:sldMk cId="0" sldId="362"/>
            <ac:spMk id="13315" creationId="{A90BB2DF-EB4F-4160-AABE-9E858A363485}"/>
          </ac:spMkLst>
        </pc:spChg>
        <pc:graphicFrameChg chg="add del modGraphic">
          <ac:chgData name="Deaton, Leslie A" userId="3f16471a-c279-4eeb-8158-c30be833deb5" providerId="ADAL" clId="{84CDDC51-0ED3-40B1-89B7-802B2D654CCF}" dt="2022-09-28T14:38:27.181" v="1156" actId="27309"/>
          <ac:graphicFrameMkLst>
            <pc:docMk/>
            <pc:sldMk cId="0" sldId="362"/>
            <ac:graphicFrameMk id="4" creationId="{A5CC4FAC-801C-43FC-B04A-18E69EBA2289}"/>
          </ac:graphicFrameMkLst>
        </pc:graphicFrameChg>
      </pc:sldChg>
      <pc:sldChg chg="modSp">
        <pc:chgData name="Deaton, Leslie A" userId="3f16471a-c279-4eeb-8158-c30be833deb5" providerId="ADAL" clId="{84CDDC51-0ED3-40B1-89B7-802B2D654CCF}" dt="2022-09-26T16:14:38.389" v="649" actId="255"/>
        <pc:sldMkLst>
          <pc:docMk/>
          <pc:sldMk cId="0" sldId="363"/>
        </pc:sldMkLst>
        <pc:spChg chg="mod">
          <ac:chgData name="Deaton, Leslie A" userId="3f16471a-c279-4eeb-8158-c30be833deb5" providerId="ADAL" clId="{84CDDC51-0ED3-40B1-89B7-802B2D654CCF}" dt="2022-09-26T16:14:38.389" v="649" actId="255"/>
          <ac:spMkLst>
            <pc:docMk/>
            <pc:sldMk cId="0" sldId="363"/>
            <ac:spMk id="2" creationId="{7A7E13F5-5EA1-4433-8B39-5D97483FB848}"/>
          </ac:spMkLst>
        </pc:spChg>
      </pc:sldChg>
      <pc:sldChg chg="modSp">
        <pc:chgData name="Deaton, Leslie A" userId="3f16471a-c279-4eeb-8158-c30be833deb5" providerId="ADAL" clId="{84CDDC51-0ED3-40B1-89B7-802B2D654CCF}" dt="2022-09-26T16:17:06.267" v="668" actId="27636"/>
        <pc:sldMkLst>
          <pc:docMk/>
          <pc:sldMk cId="0" sldId="365"/>
        </pc:sldMkLst>
        <pc:spChg chg="mod">
          <ac:chgData name="Deaton, Leslie A" userId="3f16471a-c279-4eeb-8158-c30be833deb5" providerId="ADAL" clId="{84CDDC51-0ED3-40B1-89B7-802B2D654CCF}" dt="2022-09-26T16:16:38.472" v="663" actId="255"/>
          <ac:spMkLst>
            <pc:docMk/>
            <pc:sldMk cId="0" sldId="365"/>
            <ac:spMk id="2" creationId="{B855261B-1543-4A8A-B5D2-D85097C1D027}"/>
          </ac:spMkLst>
        </pc:spChg>
        <pc:spChg chg="mod">
          <ac:chgData name="Deaton, Leslie A" userId="3f16471a-c279-4eeb-8158-c30be833deb5" providerId="ADAL" clId="{84CDDC51-0ED3-40B1-89B7-802B2D654CCF}" dt="2022-09-26T16:17:06.267" v="668" actId="27636"/>
          <ac:spMkLst>
            <pc:docMk/>
            <pc:sldMk cId="0" sldId="365"/>
            <ac:spMk id="16387" creationId="{B1B2FC53-C7A6-4734-B3D6-830C9598E5D9}"/>
          </ac:spMkLst>
        </pc:spChg>
      </pc:sldChg>
      <pc:sldChg chg="modSp">
        <pc:chgData name="Deaton, Leslie A" userId="3f16471a-c279-4eeb-8158-c30be833deb5" providerId="ADAL" clId="{84CDDC51-0ED3-40B1-89B7-802B2D654CCF}" dt="2022-09-26T16:20:39.816" v="687" actId="255"/>
        <pc:sldMkLst>
          <pc:docMk/>
          <pc:sldMk cId="0" sldId="366"/>
        </pc:sldMkLst>
        <pc:spChg chg="mod">
          <ac:chgData name="Deaton, Leslie A" userId="3f16471a-c279-4eeb-8158-c30be833deb5" providerId="ADAL" clId="{84CDDC51-0ED3-40B1-89B7-802B2D654CCF}" dt="2022-09-26T16:20:17.248" v="685" actId="255"/>
          <ac:spMkLst>
            <pc:docMk/>
            <pc:sldMk cId="0" sldId="366"/>
            <ac:spMk id="2" creationId="{A051EAE9-79D2-498C-938E-131D023B73C3}"/>
          </ac:spMkLst>
        </pc:spChg>
        <pc:spChg chg="mod">
          <ac:chgData name="Deaton, Leslie A" userId="3f16471a-c279-4eeb-8158-c30be833deb5" providerId="ADAL" clId="{84CDDC51-0ED3-40B1-89B7-802B2D654CCF}" dt="2022-09-26T16:20:39.816" v="687" actId="255"/>
          <ac:spMkLst>
            <pc:docMk/>
            <pc:sldMk cId="0" sldId="366"/>
            <ac:spMk id="26627" creationId="{E70D87EA-7D3F-442F-AA45-94ECE0113C39}"/>
          </ac:spMkLst>
        </pc:spChg>
      </pc:sldChg>
      <pc:sldChg chg="modSp">
        <pc:chgData name="Deaton, Leslie A" userId="3f16471a-c279-4eeb-8158-c30be833deb5" providerId="ADAL" clId="{84CDDC51-0ED3-40B1-89B7-802B2D654CCF}" dt="2022-09-26T15:38:58.409" v="508" actId="1076"/>
        <pc:sldMkLst>
          <pc:docMk/>
          <pc:sldMk cId="3972509712" sldId="375"/>
        </pc:sldMkLst>
        <pc:picChg chg="mod">
          <ac:chgData name="Deaton, Leslie A" userId="3f16471a-c279-4eeb-8158-c30be833deb5" providerId="ADAL" clId="{84CDDC51-0ED3-40B1-89B7-802B2D654CCF}" dt="2022-09-26T15:38:58.409" v="508" actId="1076"/>
          <ac:picMkLst>
            <pc:docMk/>
            <pc:sldMk cId="3972509712" sldId="375"/>
            <ac:picMk id="3074" creationId="{A4D64128-1615-4995-A4B0-EBE0E7641FDE}"/>
          </ac:picMkLst>
        </pc:picChg>
      </pc:sldChg>
      <pc:sldChg chg="modSp">
        <pc:chgData name="Deaton, Leslie A" userId="3f16471a-c279-4eeb-8158-c30be833deb5" providerId="ADAL" clId="{84CDDC51-0ED3-40B1-89B7-802B2D654CCF}" dt="2022-09-26T16:17:23.497" v="670" actId="122"/>
        <pc:sldMkLst>
          <pc:docMk/>
          <pc:sldMk cId="1647362686" sldId="377"/>
        </pc:sldMkLst>
        <pc:spChg chg="mod">
          <ac:chgData name="Deaton, Leslie A" userId="3f16471a-c279-4eeb-8158-c30be833deb5" providerId="ADAL" clId="{84CDDC51-0ED3-40B1-89B7-802B2D654CCF}" dt="2022-09-26T16:17:23.497" v="670" actId="122"/>
          <ac:spMkLst>
            <pc:docMk/>
            <pc:sldMk cId="1647362686" sldId="377"/>
            <ac:spMk id="2" creationId="{2F07DF47-0C81-48E3-A765-C2D0C87FA554}"/>
          </ac:spMkLst>
        </pc:spChg>
      </pc:sldChg>
      <pc:sldChg chg="modSp">
        <pc:chgData name="Deaton, Leslie A" userId="3f16471a-c279-4eeb-8158-c30be833deb5" providerId="ADAL" clId="{84CDDC51-0ED3-40B1-89B7-802B2D654CCF}" dt="2022-09-26T16:57:39.842" v="1143" actId="14100"/>
        <pc:sldMkLst>
          <pc:docMk/>
          <pc:sldMk cId="2917073095" sldId="379"/>
        </pc:sldMkLst>
        <pc:spChg chg="mod">
          <ac:chgData name="Deaton, Leslie A" userId="3f16471a-c279-4eeb-8158-c30be833deb5" providerId="ADAL" clId="{84CDDC51-0ED3-40B1-89B7-802B2D654CCF}" dt="2022-09-26T16:57:33.083" v="1142" actId="255"/>
          <ac:spMkLst>
            <pc:docMk/>
            <pc:sldMk cId="2917073095" sldId="379"/>
            <ac:spMk id="4" creationId="{9964C4CD-A9DB-4C91-9BB6-854573CE3F78}"/>
          </ac:spMkLst>
        </pc:spChg>
        <pc:picChg chg="mod">
          <ac:chgData name="Deaton, Leslie A" userId="3f16471a-c279-4eeb-8158-c30be833deb5" providerId="ADAL" clId="{84CDDC51-0ED3-40B1-89B7-802B2D654CCF}" dt="2022-09-26T16:57:39.842" v="1143" actId="14100"/>
          <ac:picMkLst>
            <pc:docMk/>
            <pc:sldMk cId="2917073095" sldId="379"/>
            <ac:picMk id="5" creationId="{EE4BFB00-3075-4BAB-9B6F-AB0A9453DA12}"/>
          </ac:picMkLst>
        </pc:picChg>
      </pc:sldChg>
      <pc:sldChg chg="modSp">
        <pc:chgData name="Deaton, Leslie A" userId="3f16471a-c279-4eeb-8158-c30be833deb5" providerId="ADAL" clId="{84CDDC51-0ED3-40B1-89B7-802B2D654CCF}" dt="2022-09-26T16:56:18.168" v="1136" actId="255"/>
        <pc:sldMkLst>
          <pc:docMk/>
          <pc:sldMk cId="2257495398" sldId="380"/>
        </pc:sldMkLst>
        <pc:spChg chg="mod">
          <ac:chgData name="Deaton, Leslie A" userId="3f16471a-c279-4eeb-8158-c30be833deb5" providerId="ADAL" clId="{84CDDC51-0ED3-40B1-89B7-802B2D654CCF}" dt="2022-09-26T16:56:18.168" v="1136" actId="255"/>
          <ac:spMkLst>
            <pc:docMk/>
            <pc:sldMk cId="2257495398" sldId="380"/>
            <ac:spMk id="2" creationId="{47266CD3-D99E-4810-9441-DE47ED1051C9}"/>
          </ac:spMkLst>
        </pc:spChg>
      </pc:sldChg>
      <pc:sldChg chg="modSp">
        <pc:chgData name="Deaton, Leslie A" userId="3f16471a-c279-4eeb-8158-c30be833deb5" providerId="ADAL" clId="{84CDDC51-0ED3-40B1-89B7-802B2D654CCF}" dt="2022-09-26T16:56:40.950" v="1138" actId="122"/>
        <pc:sldMkLst>
          <pc:docMk/>
          <pc:sldMk cId="3208423796" sldId="381"/>
        </pc:sldMkLst>
        <pc:spChg chg="mod">
          <ac:chgData name="Deaton, Leslie A" userId="3f16471a-c279-4eeb-8158-c30be833deb5" providerId="ADAL" clId="{84CDDC51-0ED3-40B1-89B7-802B2D654CCF}" dt="2022-09-26T16:56:40.950" v="1138" actId="122"/>
          <ac:spMkLst>
            <pc:docMk/>
            <pc:sldMk cId="3208423796" sldId="381"/>
            <ac:spMk id="2" creationId="{B81D5740-5D05-4A14-A6ED-F9E1E43572F1}"/>
          </ac:spMkLst>
        </pc:spChg>
      </pc:sldChg>
      <pc:sldChg chg="modSp">
        <pc:chgData name="Deaton, Leslie A" userId="3f16471a-c279-4eeb-8158-c30be833deb5" providerId="ADAL" clId="{84CDDC51-0ED3-40B1-89B7-802B2D654CCF}" dt="2022-09-26T16:16:13.169" v="661" actId="13926"/>
        <pc:sldMkLst>
          <pc:docMk/>
          <pc:sldMk cId="2387485736" sldId="383"/>
        </pc:sldMkLst>
        <pc:spChg chg="mod">
          <ac:chgData name="Deaton, Leslie A" userId="3f16471a-c279-4eeb-8158-c30be833deb5" providerId="ADAL" clId="{84CDDC51-0ED3-40B1-89B7-802B2D654CCF}" dt="2022-09-26T16:15:35.682" v="655" actId="122"/>
          <ac:spMkLst>
            <pc:docMk/>
            <pc:sldMk cId="2387485736" sldId="383"/>
            <ac:spMk id="2" creationId="{8214014C-3A4B-4118-817E-896EAC7A8C95}"/>
          </ac:spMkLst>
        </pc:spChg>
        <pc:spChg chg="mod">
          <ac:chgData name="Deaton, Leslie A" userId="3f16471a-c279-4eeb-8158-c30be833deb5" providerId="ADAL" clId="{84CDDC51-0ED3-40B1-89B7-802B2D654CCF}" dt="2022-09-26T16:16:13.169" v="661" actId="13926"/>
          <ac:spMkLst>
            <pc:docMk/>
            <pc:sldMk cId="2387485736" sldId="383"/>
            <ac:spMk id="3" creationId="{63A53089-92D9-47E7-B659-D8AB68792929}"/>
          </ac:spMkLst>
        </pc:spChg>
      </pc:sldChg>
      <pc:sldChg chg="addSp modSp">
        <pc:chgData name="Deaton, Leslie A" userId="3f16471a-c279-4eeb-8158-c30be833deb5" providerId="ADAL" clId="{84CDDC51-0ED3-40B1-89B7-802B2D654CCF}" dt="2022-09-26T16:58:38.336" v="1145" actId="20577"/>
        <pc:sldMkLst>
          <pc:docMk/>
          <pc:sldMk cId="535460396" sldId="388"/>
        </pc:sldMkLst>
        <pc:spChg chg="add mod">
          <ac:chgData name="Deaton, Leslie A" userId="3f16471a-c279-4eeb-8158-c30be833deb5" providerId="ADAL" clId="{84CDDC51-0ED3-40B1-89B7-802B2D654CCF}" dt="2022-09-26T16:58:38.336" v="1145" actId="20577"/>
          <ac:spMkLst>
            <pc:docMk/>
            <pc:sldMk cId="535460396" sldId="388"/>
            <ac:spMk id="2" creationId="{376661A4-BEB5-4831-B26B-0D4CCAB7F433}"/>
          </ac:spMkLst>
        </pc:spChg>
        <pc:picChg chg="mod modCrop">
          <ac:chgData name="Deaton, Leslie A" userId="3f16471a-c279-4eeb-8158-c30be833deb5" providerId="ADAL" clId="{84CDDC51-0ED3-40B1-89B7-802B2D654CCF}" dt="2022-09-26T16:31:41.020" v="802" actId="14100"/>
          <ac:picMkLst>
            <pc:docMk/>
            <pc:sldMk cId="535460396" sldId="388"/>
            <ac:picMk id="3" creationId="{3F5EAD9C-1C0F-4E37-B73D-C51215395495}"/>
          </ac:picMkLst>
        </pc:picChg>
      </pc:sldChg>
      <pc:sldChg chg="modSp">
        <pc:chgData name="Deaton, Leslie A" userId="3f16471a-c279-4eeb-8158-c30be833deb5" providerId="ADAL" clId="{84CDDC51-0ED3-40B1-89B7-802B2D654CCF}" dt="2022-09-26T16:29:41.238" v="775" actId="14100"/>
        <pc:sldMkLst>
          <pc:docMk/>
          <pc:sldMk cId="13859543" sldId="389"/>
        </pc:sldMkLst>
        <pc:spChg chg="mod">
          <ac:chgData name="Deaton, Leslie A" userId="3f16471a-c279-4eeb-8158-c30be833deb5" providerId="ADAL" clId="{84CDDC51-0ED3-40B1-89B7-802B2D654CCF}" dt="2022-09-26T16:29:34.128" v="774" actId="113"/>
          <ac:spMkLst>
            <pc:docMk/>
            <pc:sldMk cId="13859543" sldId="389"/>
            <ac:spMk id="7" creationId="{EEA47388-70CC-2170-A688-557855549208}"/>
          </ac:spMkLst>
        </pc:spChg>
        <pc:picChg chg="mod modCrop">
          <ac:chgData name="Deaton, Leslie A" userId="3f16471a-c279-4eeb-8158-c30be833deb5" providerId="ADAL" clId="{84CDDC51-0ED3-40B1-89B7-802B2D654CCF}" dt="2022-09-26T16:29:41.238" v="775" actId="14100"/>
          <ac:picMkLst>
            <pc:docMk/>
            <pc:sldMk cId="13859543" sldId="389"/>
            <ac:picMk id="2" creationId="{FB3AB340-B107-4B32-B3CA-948AA324AAB7}"/>
          </ac:picMkLst>
        </pc:picChg>
      </pc:sldChg>
      <pc:sldChg chg="addSp modSp">
        <pc:chgData name="Deaton, Leslie A" userId="3f16471a-c279-4eeb-8158-c30be833deb5" providerId="ADAL" clId="{84CDDC51-0ED3-40B1-89B7-802B2D654CCF}" dt="2022-09-26T15:41:22.410" v="536" actId="1038"/>
        <pc:sldMkLst>
          <pc:docMk/>
          <pc:sldMk cId="1411001969" sldId="393"/>
        </pc:sldMkLst>
        <pc:spChg chg="add mod">
          <ac:chgData name="Deaton, Leslie A" userId="3f16471a-c279-4eeb-8158-c30be833deb5" providerId="ADAL" clId="{84CDDC51-0ED3-40B1-89B7-802B2D654CCF}" dt="2022-09-26T15:41:22.410" v="536" actId="1038"/>
          <ac:spMkLst>
            <pc:docMk/>
            <pc:sldMk cId="1411001969" sldId="393"/>
            <ac:spMk id="3" creationId="{E9E9292C-0B2E-4AEF-B2A2-6A99879F70DD}"/>
          </ac:spMkLst>
        </pc:spChg>
        <pc:picChg chg="mod modCrop">
          <ac:chgData name="Deaton, Leslie A" userId="3f16471a-c279-4eeb-8158-c30be833deb5" providerId="ADAL" clId="{84CDDC51-0ED3-40B1-89B7-802B2D654CCF}" dt="2022-09-26T15:39:51.943" v="516" actId="14100"/>
          <ac:picMkLst>
            <pc:docMk/>
            <pc:sldMk cId="1411001969" sldId="393"/>
            <ac:picMk id="4" creationId="{295F5AEA-D2C4-43BB-8FF3-0D6A33A56783}"/>
          </ac:picMkLst>
        </pc:picChg>
      </pc:sldChg>
      <pc:sldChg chg="modSp">
        <pc:chgData name="Deaton, Leslie A" userId="3f16471a-c279-4eeb-8158-c30be833deb5" providerId="ADAL" clId="{84CDDC51-0ED3-40B1-89B7-802B2D654CCF}" dt="2022-09-26T16:19:25.788" v="679" actId="255"/>
        <pc:sldMkLst>
          <pc:docMk/>
          <pc:sldMk cId="1031715708" sldId="395"/>
        </pc:sldMkLst>
        <pc:spChg chg="mod">
          <ac:chgData name="Deaton, Leslie A" userId="3f16471a-c279-4eeb-8158-c30be833deb5" providerId="ADAL" clId="{84CDDC51-0ED3-40B1-89B7-802B2D654CCF}" dt="2022-09-26T16:19:25.788" v="679" actId="255"/>
          <ac:spMkLst>
            <pc:docMk/>
            <pc:sldMk cId="1031715708" sldId="395"/>
            <ac:spMk id="2" creationId="{0412BD4F-FB41-4641-A4BF-DE6296A3B7A4}"/>
          </ac:spMkLst>
        </pc:spChg>
      </pc:sldChg>
      <pc:sldChg chg="modSp">
        <pc:chgData name="Deaton, Leslie A" userId="3f16471a-c279-4eeb-8158-c30be833deb5" providerId="ADAL" clId="{84CDDC51-0ED3-40B1-89B7-802B2D654CCF}" dt="2022-09-26T16:19:50.006" v="681" actId="255"/>
        <pc:sldMkLst>
          <pc:docMk/>
          <pc:sldMk cId="1467796545" sldId="396"/>
        </pc:sldMkLst>
        <pc:spChg chg="mod">
          <ac:chgData name="Deaton, Leslie A" userId="3f16471a-c279-4eeb-8158-c30be833deb5" providerId="ADAL" clId="{84CDDC51-0ED3-40B1-89B7-802B2D654CCF}" dt="2022-09-26T16:19:50.006" v="681" actId="255"/>
          <ac:spMkLst>
            <pc:docMk/>
            <pc:sldMk cId="1467796545" sldId="396"/>
            <ac:spMk id="2" creationId="{8881D3B0-18A2-414D-9D33-682D12782102}"/>
          </ac:spMkLst>
        </pc:spChg>
      </pc:sldChg>
      <pc:sldChg chg="addSp delSp modSp new add">
        <pc:chgData name="Deaton, Leslie A" userId="3f16471a-c279-4eeb-8158-c30be833deb5" providerId="ADAL" clId="{84CDDC51-0ED3-40B1-89B7-802B2D654CCF}" dt="2022-09-26T15:38:10.850" v="504" actId="732"/>
        <pc:sldMkLst>
          <pc:docMk/>
          <pc:sldMk cId="1553852830" sldId="397"/>
        </pc:sldMkLst>
        <pc:spChg chg="del">
          <ac:chgData name="Deaton, Leslie A" userId="3f16471a-c279-4eeb-8158-c30be833deb5" providerId="ADAL" clId="{84CDDC51-0ED3-40B1-89B7-802B2D654CCF}" dt="2022-09-26T15:38:02.016" v="502" actId="478"/>
          <ac:spMkLst>
            <pc:docMk/>
            <pc:sldMk cId="1553852830" sldId="397"/>
            <ac:spMk id="2" creationId="{F5BF4567-05CD-4A23-9CCA-D63D6535D95F}"/>
          </ac:spMkLst>
        </pc:spChg>
        <pc:spChg chg="del">
          <ac:chgData name="Deaton, Leslie A" userId="3f16471a-c279-4eeb-8158-c30be833deb5" providerId="ADAL" clId="{84CDDC51-0ED3-40B1-89B7-802B2D654CCF}" dt="2022-09-26T14:11:55.294" v="244"/>
          <ac:spMkLst>
            <pc:docMk/>
            <pc:sldMk cId="1553852830" sldId="397"/>
            <ac:spMk id="3" creationId="{70725956-E184-4DA7-A5B3-93F3F03D7F3C}"/>
          </ac:spMkLst>
        </pc:spChg>
        <pc:spChg chg="add del mod">
          <ac:chgData name="Deaton, Leslie A" userId="3f16471a-c279-4eeb-8158-c30be833deb5" providerId="ADAL" clId="{84CDDC51-0ED3-40B1-89B7-802B2D654CCF}" dt="2022-09-26T15:37:12.095" v="490"/>
          <ac:spMkLst>
            <pc:docMk/>
            <pc:sldMk cId="1553852830" sldId="397"/>
            <ac:spMk id="5" creationId="{C5B9C13C-EE27-491D-A497-2796F7CF21C8}"/>
          </ac:spMkLst>
        </pc:spChg>
        <pc:picChg chg="add del mod">
          <ac:chgData name="Deaton, Leslie A" userId="3f16471a-c279-4eeb-8158-c30be833deb5" providerId="ADAL" clId="{84CDDC51-0ED3-40B1-89B7-802B2D654CCF}" dt="2022-09-26T15:26:45.091" v="489" actId="478"/>
          <ac:picMkLst>
            <pc:docMk/>
            <pc:sldMk cId="1553852830" sldId="397"/>
            <ac:picMk id="4" creationId="{FF8852BA-7AB5-40E9-A359-DB410386689A}"/>
          </ac:picMkLst>
        </pc:picChg>
        <pc:picChg chg="add mod modCrop">
          <ac:chgData name="Deaton, Leslie A" userId="3f16471a-c279-4eeb-8158-c30be833deb5" providerId="ADAL" clId="{84CDDC51-0ED3-40B1-89B7-802B2D654CCF}" dt="2022-09-26T15:38:10.850" v="504" actId="732"/>
          <ac:picMkLst>
            <pc:docMk/>
            <pc:sldMk cId="1553852830" sldId="397"/>
            <ac:picMk id="8" creationId="{B6C23D44-C011-4C13-926C-A6CA49AA5777}"/>
          </ac:picMkLst>
        </pc:picChg>
      </pc:sldChg>
      <pc:sldChg chg="addSp delSp modSp new add mod setBg">
        <pc:chgData name="Deaton, Leslie A" userId="3f16471a-c279-4eeb-8158-c30be833deb5" providerId="ADAL" clId="{84CDDC51-0ED3-40B1-89B7-802B2D654CCF}" dt="2022-09-26T16:09:48.593" v="643" actId="1076"/>
        <pc:sldMkLst>
          <pc:docMk/>
          <pc:sldMk cId="3691728549" sldId="398"/>
        </pc:sldMkLst>
        <pc:spChg chg="mod">
          <ac:chgData name="Deaton, Leslie A" userId="3f16471a-c279-4eeb-8158-c30be833deb5" providerId="ADAL" clId="{84CDDC51-0ED3-40B1-89B7-802B2D654CCF}" dt="2022-09-26T16:09:48.593" v="643" actId="1076"/>
          <ac:spMkLst>
            <pc:docMk/>
            <pc:sldMk cId="3691728549" sldId="398"/>
            <ac:spMk id="2" creationId="{F90273A9-7FBF-489C-A269-5A118DFDEDC7}"/>
          </ac:spMkLst>
        </pc:spChg>
        <pc:spChg chg="del">
          <ac:chgData name="Deaton, Leslie A" userId="3f16471a-c279-4eeb-8158-c30be833deb5" providerId="ADAL" clId="{84CDDC51-0ED3-40B1-89B7-802B2D654CCF}" dt="2022-09-26T14:37:27.906" v="294"/>
          <ac:spMkLst>
            <pc:docMk/>
            <pc:sldMk cId="3691728549" sldId="398"/>
            <ac:spMk id="3" creationId="{C025EAA0-D4C8-435E-A617-79327BEB443C}"/>
          </ac:spMkLst>
        </pc:spChg>
        <pc:spChg chg="add mod">
          <ac:chgData name="Deaton, Leslie A" userId="3f16471a-c279-4eeb-8158-c30be833deb5" providerId="ADAL" clId="{84CDDC51-0ED3-40B1-89B7-802B2D654CCF}" dt="2022-09-26T16:08:13.571" v="608" actId="207"/>
          <ac:spMkLst>
            <pc:docMk/>
            <pc:sldMk cId="3691728549" sldId="398"/>
            <ac:spMk id="4" creationId="{BBA78641-6C21-40EE-AD69-904EF548E562}"/>
          </ac:spMkLst>
        </pc:spChg>
        <pc:spChg chg="add mod">
          <ac:chgData name="Deaton, Leslie A" userId="3f16471a-c279-4eeb-8158-c30be833deb5" providerId="ADAL" clId="{84CDDC51-0ED3-40B1-89B7-802B2D654CCF}" dt="2022-09-26T16:09:34.864" v="640" actId="1076"/>
          <ac:spMkLst>
            <pc:docMk/>
            <pc:sldMk cId="3691728549" sldId="398"/>
            <ac:spMk id="5" creationId="{A2DAD18C-9335-459F-8ADB-129EAB3185E1}"/>
          </ac:spMkLst>
        </pc:spChg>
        <pc:spChg chg="add del">
          <ac:chgData name="Deaton, Leslie A" userId="3f16471a-c279-4eeb-8158-c30be833deb5" providerId="ADAL" clId="{84CDDC51-0ED3-40B1-89B7-802B2D654CCF}" dt="2022-09-26T16:05:54.311" v="593" actId="26606"/>
          <ac:spMkLst>
            <pc:docMk/>
            <pc:sldMk cId="3691728549" sldId="398"/>
            <ac:spMk id="1031" creationId="{EC7FF834-B204-4967-8D47-8BB36EAF0EF5}"/>
          </ac:spMkLst>
        </pc:spChg>
        <pc:spChg chg="add del">
          <ac:chgData name="Deaton, Leslie A" userId="3f16471a-c279-4eeb-8158-c30be833deb5" providerId="ADAL" clId="{84CDDC51-0ED3-40B1-89B7-802B2D654CCF}" dt="2022-09-26T16:05:54.311" v="593" actId="26606"/>
          <ac:spMkLst>
            <pc:docMk/>
            <pc:sldMk cId="3691728549" sldId="398"/>
            <ac:spMk id="1033" creationId="{F780A22D-61EA-43E3-BD94-3E39CF902160}"/>
          </ac:spMkLst>
        </pc:spChg>
        <pc:spChg chg="add">
          <ac:chgData name="Deaton, Leslie A" userId="3f16471a-c279-4eeb-8158-c30be833deb5" providerId="ADAL" clId="{84CDDC51-0ED3-40B1-89B7-802B2D654CCF}" dt="2022-09-26T16:05:54.311" v="593" actId="26606"/>
          <ac:spMkLst>
            <pc:docMk/>
            <pc:sldMk cId="3691728549" sldId="398"/>
            <ac:spMk id="1038" creationId="{81AEB8A9-B768-4E30-BA55-D919E6687343}"/>
          </ac:spMkLst>
        </pc:spChg>
        <pc:picChg chg="add mod ord">
          <ac:chgData name="Deaton, Leslie A" userId="3f16471a-c279-4eeb-8158-c30be833deb5" providerId="ADAL" clId="{84CDDC51-0ED3-40B1-89B7-802B2D654CCF}" dt="2022-09-26T16:08:35.794" v="615" actId="1076"/>
          <ac:picMkLst>
            <pc:docMk/>
            <pc:sldMk cId="3691728549" sldId="398"/>
            <ac:picMk id="1026" creationId="{1D3797F5-A6AE-4FF3-A5AE-AEDF536EDB95}"/>
          </ac:picMkLst>
        </pc:picChg>
      </pc:sldChg>
      <pc:sldChg chg="addSp delSp modSp new add mod setBg modClrScheme setClrOvrMap chgLayout">
        <pc:chgData name="Deaton, Leslie A" userId="3f16471a-c279-4eeb-8158-c30be833deb5" providerId="ADAL" clId="{84CDDC51-0ED3-40B1-89B7-802B2D654CCF}" dt="2022-09-26T15:25:33.247" v="487" actId="255"/>
        <pc:sldMkLst>
          <pc:docMk/>
          <pc:sldMk cId="350335778" sldId="399"/>
        </pc:sldMkLst>
        <pc:spChg chg="mod ord">
          <ac:chgData name="Deaton, Leslie A" userId="3f16471a-c279-4eeb-8158-c30be833deb5" providerId="ADAL" clId="{84CDDC51-0ED3-40B1-89B7-802B2D654CCF}" dt="2022-09-26T15:25:33.247" v="487" actId="255"/>
          <ac:spMkLst>
            <pc:docMk/>
            <pc:sldMk cId="350335778" sldId="399"/>
            <ac:spMk id="2" creationId="{5A71095D-496C-44B0-9185-37FB75FEC604}"/>
          </ac:spMkLst>
        </pc:spChg>
        <pc:spChg chg="del">
          <ac:chgData name="Deaton, Leslie A" userId="3f16471a-c279-4eeb-8158-c30be833deb5" providerId="ADAL" clId="{84CDDC51-0ED3-40B1-89B7-802B2D654CCF}" dt="2022-09-26T15:19:54.556" v="374"/>
          <ac:spMkLst>
            <pc:docMk/>
            <pc:sldMk cId="350335778" sldId="399"/>
            <ac:spMk id="3" creationId="{CDFD4849-06C3-4B75-949E-AC8219AAA984}"/>
          </ac:spMkLst>
        </pc:spChg>
        <pc:spChg chg="add del mod">
          <ac:chgData name="Deaton, Leslie A" userId="3f16471a-c279-4eeb-8158-c30be833deb5" providerId="ADAL" clId="{84CDDC51-0ED3-40B1-89B7-802B2D654CCF}" dt="2022-09-26T15:19:15.042" v="369"/>
          <ac:spMkLst>
            <pc:docMk/>
            <pc:sldMk cId="350335778" sldId="399"/>
            <ac:spMk id="4" creationId="{27CE9398-66F1-46C5-92CB-02CB9CEBCEE7}"/>
          </ac:spMkLst>
        </pc:spChg>
        <pc:spChg chg="add del mod">
          <ac:chgData name="Deaton, Leslie A" userId="3f16471a-c279-4eeb-8158-c30be833deb5" providerId="ADAL" clId="{84CDDC51-0ED3-40B1-89B7-802B2D654CCF}" dt="2022-09-26T15:19:26.125" v="372"/>
          <ac:spMkLst>
            <pc:docMk/>
            <pc:sldMk cId="350335778" sldId="399"/>
            <ac:spMk id="13" creationId="{5A3F3EFA-03AE-483B-8465-3AEE6C12E486}"/>
          </ac:spMkLst>
        </pc:spChg>
        <pc:spChg chg="add del mod">
          <ac:chgData name="Deaton, Leslie A" userId="3f16471a-c279-4eeb-8158-c30be833deb5" providerId="ADAL" clId="{84CDDC51-0ED3-40B1-89B7-802B2D654CCF}" dt="2022-09-26T15:20:12.155" v="376"/>
          <ac:spMkLst>
            <pc:docMk/>
            <pc:sldMk cId="350335778" sldId="399"/>
            <ac:spMk id="22" creationId="{4A7D0E77-F418-0473-43F0-6889748D78F8}"/>
          </ac:spMkLst>
        </pc:spChg>
        <pc:spChg chg="add del mod">
          <ac:chgData name="Deaton, Leslie A" userId="3f16471a-c279-4eeb-8158-c30be833deb5" providerId="ADAL" clId="{84CDDC51-0ED3-40B1-89B7-802B2D654CCF}" dt="2022-09-26T15:20:12.155" v="376"/>
          <ac:spMkLst>
            <pc:docMk/>
            <pc:sldMk cId="350335778" sldId="399"/>
            <ac:spMk id="23" creationId="{554118C9-A707-0AFA-5632-4F90C3E0453C}"/>
          </ac:spMkLst>
        </pc:spChg>
        <pc:spChg chg="add del">
          <ac:chgData name="Deaton, Leslie A" userId="3f16471a-c279-4eeb-8158-c30be833deb5" providerId="ADAL" clId="{84CDDC51-0ED3-40B1-89B7-802B2D654CCF}" dt="2022-09-26T15:25:02.329" v="484" actId="26606"/>
          <ac:spMkLst>
            <pc:docMk/>
            <pc:sldMk cId="350335778" sldId="399"/>
            <ac:spMk id="37" creationId="{46C2E80F-49A6-4372-B103-219D417A55ED}"/>
          </ac:spMkLst>
        </pc:spChg>
        <pc:picChg chg="add del mod">
          <ac:chgData name="Deaton, Leslie A" userId="3f16471a-c279-4eeb-8158-c30be833deb5" providerId="ADAL" clId="{84CDDC51-0ED3-40B1-89B7-802B2D654CCF}" dt="2022-09-26T15:19:15.042" v="369"/>
          <ac:picMkLst>
            <pc:docMk/>
            <pc:sldMk cId="350335778" sldId="399"/>
            <ac:picMk id="5" creationId="{35853AB8-0B33-4E0D-933F-705F3900A8CF}"/>
          </ac:picMkLst>
        </pc:picChg>
        <pc:picChg chg="add del mod">
          <ac:chgData name="Deaton, Leslie A" userId="3f16471a-c279-4eeb-8158-c30be833deb5" providerId="ADAL" clId="{84CDDC51-0ED3-40B1-89B7-802B2D654CCF}" dt="2022-09-26T15:19:15.042" v="369"/>
          <ac:picMkLst>
            <pc:docMk/>
            <pc:sldMk cId="350335778" sldId="399"/>
            <ac:picMk id="6" creationId="{8C2654B5-9577-44FD-81BA-4B3BD6644E94}"/>
          </ac:picMkLst>
        </pc:picChg>
        <pc:picChg chg="add del mod">
          <ac:chgData name="Deaton, Leslie A" userId="3f16471a-c279-4eeb-8158-c30be833deb5" providerId="ADAL" clId="{84CDDC51-0ED3-40B1-89B7-802B2D654CCF}" dt="2022-09-26T15:19:15.042" v="369"/>
          <ac:picMkLst>
            <pc:docMk/>
            <pc:sldMk cId="350335778" sldId="399"/>
            <ac:picMk id="7" creationId="{00ACA05B-F21D-4607-BD3E-C4B3A3AC1BF1}"/>
          </ac:picMkLst>
        </pc:picChg>
        <pc:picChg chg="add del mod">
          <ac:chgData name="Deaton, Leslie A" userId="3f16471a-c279-4eeb-8158-c30be833deb5" providerId="ADAL" clId="{84CDDC51-0ED3-40B1-89B7-802B2D654CCF}" dt="2022-09-26T15:19:15.042" v="369"/>
          <ac:picMkLst>
            <pc:docMk/>
            <pc:sldMk cId="350335778" sldId="399"/>
            <ac:picMk id="8" creationId="{39347DD2-556D-470C-B8DE-8D8D43EC7439}"/>
          </ac:picMkLst>
        </pc:picChg>
        <pc:picChg chg="add del mod">
          <ac:chgData name="Deaton, Leslie A" userId="3f16471a-c279-4eeb-8158-c30be833deb5" providerId="ADAL" clId="{84CDDC51-0ED3-40B1-89B7-802B2D654CCF}" dt="2022-09-26T15:19:15.042" v="369"/>
          <ac:picMkLst>
            <pc:docMk/>
            <pc:sldMk cId="350335778" sldId="399"/>
            <ac:picMk id="9" creationId="{1F9513BD-E3CA-48E0-A296-F338A24DBF1D}"/>
          </ac:picMkLst>
        </pc:picChg>
        <pc:picChg chg="add del mod">
          <ac:chgData name="Deaton, Leslie A" userId="3f16471a-c279-4eeb-8158-c30be833deb5" providerId="ADAL" clId="{84CDDC51-0ED3-40B1-89B7-802B2D654CCF}" dt="2022-09-26T15:19:15.042" v="369"/>
          <ac:picMkLst>
            <pc:docMk/>
            <pc:sldMk cId="350335778" sldId="399"/>
            <ac:picMk id="10" creationId="{2579022A-D585-4104-8B06-E8D8E90B0CB8}"/>
          </ac:picMkLst>
        </pc:picChg>
        <pc:picChg chg="add del mod">
          <ac:chgData name="Deaton, Leslie A" userId="3f16471a-c279-4eeb-8158-c30be833deb5" providerId="ADAL" clId="{84CDDC51-0ED3-40B1-89B7-802B2D654CCF}" dt="2022-09-26T15:19:15.042" v="369"/>
          <ac:picMkLst>
            <pc:docMk/>
            <pc:sldMk cId="350335778" sldId="399"/>
            <ac:picMk id="11" creationId="{5D4AE103-6D72-4968-8BF6-DAA1B357F77C}"/>
          </ac:picMkLst>
        </pc:picChg>
        <pc:picChg chg="add del mod">
          <ac:chgData name="Deaton, Leslie A" userId="3f16471a-c279-4eeb-8158-c30be833deb5" providerId="ADAL" clId="{84CDDC51-0ED3-40B1-89B7-802B2D654CCF}" dt="2022-09-26T15:19:15.042" v="369"/>
          <ac:picMkLst>
            <pc:docMk/>
            <pc:sldMk cId="350335778" sldId="399"/>
            <ac:picMk id="12" creationId="{B3BA544D-9339-4626-B93B-A3A4BA4C0B61}"/>
          </ac:picMkLst>
        </pc:picChg>
        <pc:picChg chg="add del mod">
          <ac:chgData name="Deaton, Leslie A" userId="3f16471a-c279-4eeb-8158-c30be833deb5" providerId="ADAL" clId="{84CDDC51-0ED3-40B1-89B7-802B2D654CCF}" dt="2022-09-26T15:19:26.125" v="372"/>
          <ac:picMkLst>
            <pc:docMk/>
            <pc:sldMk cId="350335778" sldId="399"/>
            <ac:picMk id="14" creationId="{65DBB274-37EE-4752-B63B-55F8226054E9}"/>
          </ac:picMkLst>
        </pc:picChg>
        <pc:picChg chg="add del mod">
          <ac:chgData name="Deaton, Leslie A" userId="3f16471a-c279-4eeb-8158-c30be833deb5" providerId="ADAL" clId="{84CDDC51-0ED3-40B1-89B7-802B2D654CCF}" dt="2022-09-26T15:19:26.125" v="372"/>
          <ac:picMkLst>
            <pc:docMk/>
            <pc:sldMk cId="350335778" sldId="399"/>
            <ac:picMk id="15" creationId="{FBCC9446-4D98-4F92-A802-E8DFA7B6A5ED}"/>
          </ac:picMkLst>
        </pc:picChg>
        <pc:picChg chg="add del mod">
          <ac:chgData name="Deaton, Leslie A" userId="3f16471a-c279-4eeb-8158-c30be833deb5" providerId="ADAL" clId="{84CDDC51-0ED3-40B1-89B7-802B2D654CCF}" dt="2022-09-26T15:19:26.125" v="372"/>
          <ac:picMkLst>
            <pc:docMk/>
            <pc:sldMk cId="350335778" sldId="399"/>
            <ac:picMk id="16" creationId="{10E47337-FF22-4EFE-9BD9-6C8E2B870F10}"/>
          </ac:picMkLst>
        </pc:picChg>
        <pc:picChg chg="add del mod">
          <ac:chgData name="Deaton, Leslie A" userId="3f16471a-c279-4eeb-8158-c30be833deb5" providerId="ADAL" clId="{84CDDC51-0ED3-40B1-89B7-802B2D654CCF}" dt="2022-09-26T15:19:26.125" v="372"/>
          <ac:picMkLst>
            <pc:docMk/>
            <pc:sldMk cId="350335778" sldId="399"/>
            <ac:picMk id="17" creationId="{541DC4F0-C41E-4799-97BD-B5849033E9CE}"/>
          </ac:picMkLst>
        </pc:picChg>
        <pc:picChg chg="add del mod">
          <ac:chgData name="Deaton, Leslie A" userId="3f16471a-c279-4eeb-8158-c30be833deb5" providerId="ADAL" clId="{84CDDC51-0ED3-40B1-89B7-802B2D654CCF}" dt="2022-09-26T15:19:26.125" v="372"/>
          <ac:picMkLst>
            <pc:docMk/>
            <pc:sldMk cId="350335778" sldId="399"/>
            <ac:picMk id="18" creationId="{11775E70-C3E8-4F8C-9429-CF71671A79D1}"/>
          </ac:picMkLst>
        </pc:picChg>
        <pc:picChg chg="add del mod">
          <ac:chgData name="Deaton, Leslie A" userId="3f16471a-c279-4eeb-8158-c30be833deb5" providerId="ADAL" clId="{84CDDC51-0ED3-40B1-89B7-802B2D654CCF}" dt="2022-09-26T15:19:26.125" v="372"/>
          <ac:picMkLst>
            <pc:docMk/>
            <pc:sldMk cId="350335778" sldId="399"/>
            <ac:picMk id="19" creationId="{2F05632E-3FE6-4F4A-A263-AE906121CEA4}"/>
          </ac:picMkLst>
        </pc:picChg>
        <pc:picChg chg="add del mod">
          <ac:chgData name="Deaton, Leslie A" userId="3f16471a-c279-4eeb-8158-c30be833deb5" providerId="ADAL" clId="{84CDDC51-0ED3-40B1-89B7-802B2D654CCF}" dt="2022-09-26T15:19:26.125" v="372"/>
          <ac:picMkLst>
            <pc:docMk/>
            <pc:sldMk cId="350335778" sldId="399"/>
            <ac:picMk id="20" creationId="{7A7C62FE-DFDF-4C8A-9AE2-28DBB9C3B0D3}"/>
          </ac:picMkLst>
        </pc:picChg>
        <pc:picChg chg="add del mod">
          <ac:chgData name="Deaton, Leslie A" userId="3f16471a-c279-4eeb-8158-c30be833deb5" providerId="ADAL" clId="{84CDDC51-0ED3-40B1-89B7-802B2D654CCF}" dt="2022-09-26T15:19:26.125" v="372"/>
          <ac:picMkLst>
            <pc:docMk/>
            <pc:sldMk cId="350335778" sldId="399"/>
            <ac:picMk id="21" creationId="{EC15FBF9-1ABA-4B9A-9838-363046795F35}"/>
          </ac:picMkLst>
        </pc:picChg>
        <pc:picChg chg="add mod ord">
          <ac:chgData name="Deaton, Leslie A" userId="3f16471a-c279-4eeb-8158-c30be833deb5" providerId="ADAL" clId="{84CDDC51-0ED3-40B1-89B7-802B2D654CCF}" dt="2022-09-26T15:25:02.350" v="485" actId="26606"/>
          <ac:picMkLst>
            <pc:docMk/>
            <pc:sldMk cId="350335778" sldId="399"/>
            <ac:picMk id="24" creationId="{ED4BD9AD-65C4-459B-9895-7CE2010C130A}"/>
          </ac:picMkLst>
        </pc:picChg>
        <pc:picChg chg="add mod ord">
          <ac:chgData name="Deaton, Leslie A" userId="3f16471a-c279-4eeb-8158-c30be833deb5" providerId="ADAL" clId="{84CDDC51-0ED3-40B1-89B7-802B2D654CCF}" dt="2022-09-26T15:25:02.350" v="485" actId="26606"/>
          <ac:picMkLst>
            <pc:docMk/>
            <pc:sldMk cId="350335778" sldId="399"/>
            <ac:picMk id="25" creationId="{1CA9F7D4-B92E-45EE-8CB8-CA03A901A76C}"/>
          </ac:picMkLst>
        </pc:picChg>
        <pc:picChg chg="add mod ord">
          <ac:chgData name="Deaton, Leslie A" userId="3f16471a-c279-4eeb-8158-c30be833deb5" providerId="ADAL" clId="{84CDDC51-0ED3-40B1-89B7-802B2D654CCF}" dt="2022-09-26T15:25:02.350" v="485" actId="26606"/>
          <ac:picMkLst>
            <pc:docMk/>
            <pc:sldMk cId="350335778" sldId="399"/>
            <ac:picMk id="26" creationId="{63ECA405-D669-44D2-B4DE-AC6E52FE719E}"/>
          </ac:picMkLst>
        </pc:picChg>
        <pc:picChg chg="add mod ord">
          <ac:chgData name="Deaton, Leslie A" userId="3f16471a-c279-4eeb-8158-c30be833deb5" providerId="ADAL" clId="{84CDDC51-0ED3-40B1-89B7-802B2D654CCF}" dt="2022-09-26T15:25:02.350" v="485" actId="26606"/>
          <ac:picMkLst>
            <pc:docMk/>
            <pc:sldMk cId="350335778" sldId="399"/>
            <ac:picMk id="27" creationId="{D7AE95B4-DF86-4EAD-8D90-AC8B994128E6}"/>
          </ac:picMkLst>
        </pc:picChg>
        <pc:picChg chg="add mod ord">
          <ac:chgData name="Deaton, Leslie A" userId="3f16471a-c279-4eeb-8158-c30be833deb5" providerId="ADAL" clId="{84CDDC51-0ED3-40B1-89B7-802B2D654CCF}" dt="2022-09-26T15:25:02.350" v="485" actId="26606"/>
          <ac:picMkLst>
            <pc:docMk/>
            <pc:sldMk cId="350335778" sldId="399"/>
            <ac:picMk id="28" creationId="{C213E93A-00DB-46F4-94C2-43B94AA73503}"/>
          </ac:picMkLst>
        </pc:picChg>
        <pc:picChg chg="add mod ord">
          <ac:chgData name="Deaton, Leslie A" userId="3f16471a-c279-4eeb-8158-c30be833deb5" providerId="ADAL" clId="{84CDDC51-0ED3-40B1-89B7-802B2D654CCF}" dt="2022-09-26T15:25:02.350" v="485" actId="26606"/>
          <ac:picMkLst>
            <pc:docMk/>
            <pc:sldMk cId="350335778" sldId="399"/>
            <ac:picMk id="29" creationId="{832B8D42-659F-47D7-987B-2201EE00C657}"/>
          </ac:picMkLst>
        </pc:picChg>
        <pc:picChg chg="add mod ord">
          <ac:chgData name="Deaton, Leslie A" userId="3f16471a-c279-4eeb-8158-c30be833deb5" providerId="ADAL" clId="{84CDDC51-0ED3-40B1-89B7-802B2D654CCF}" dt="2022-09-26T15:25:02.350" v="485" actId="26606"/>
          <ac:picMkLst>
            <pc:docMk/>
            <pc:sldMk cId="350335778" sldId="399"/>
            <ac:picMk id="30" creationId="{C6B6AB2C-48D2-4D23-B9F6-847C9638B3AF}"/>
          </ac:picMkLst>
        </pc:picChg>
        <pc:picChg chg="add mod ord">
          <ac:chgData name="Deaton, Leslie A" userId="3f16471a-c279-4eeb-8158-c30be833deb5" providerId="ADAL" clId="{84CDDC51-0ED3-40B1-89B7-802B2D654CCF}" dt="2022-09-26T15:25:02.350" v="485" actId="26606"/>
          <ac:picMkLst>
            <pc:docMk/>
            <pc:sldMk cId="350335778" sldId="399"/>
            <ac:picMk id="31" creationId="{9815504D-8A40-4432-B6D9-A53AC1379FD1}"/>
          </ac:picMkLst>
        </pc:picChg>
        <pc:picChg chg="add mod ord">
          <ac:chgData name="Deaton, Leslie A" userId="3f16471a-c279-4eeb-8158-c30be833deb5" providerId="ADAL" clId="{84CDDC51-0ED3-40B1-89B7-802B2D654CCF}" dt="2022-09-26T15:25:02.350" v="485" actId="26606"/>
          <ac:picMkLst>
            <pc:docMk/>
            <pc:sldMk cId="350335778" sldId="399"/>
            <ac:picMk id="32" creationId="{1EE3431B-2CAA-4B15-87BA-691A1577ED7F}"/>
          </ac:picMkLst>
        </pc:picChg>
        <pc:cxnChg chg="add">
          <ac:chgData name="Deaton, Leslie A" userId="3f16471a-c279-4eeb-8158-c30be833deb5" providerId="ADAL" clId="{84CDDC51-0ED3-40B1-89B7-802B2D654CCF}" dt="2022-09-26T15:25:02.350" v="485" actId="26606"/>
          <ac:cxnSpMkLst>
            <pc:docMk/>
            <pc:sldMk cId="350335778" sldId="399"/>
            <ac:cxnSpMk id="39" creationId="{29A9ABB9-3FE5-49D5-B8B3-4489C4CE4F53}"/>
          </ac:cxnSpMkLst>
        </pc:cxnChg>
      </pc:sldChg>
      <pc:sldChg chg="addSp delSp modSp new add">
        <pc:chgData name="Deaton, Leslie A" userId="3f16471a-c279-4eeb-8158-c30be833deb5" providerId="ADAL" clId="{84CDDC51-0ED3-40B1-89B7-802B2D654CCF}" dt="2022-09-26T16:30:24.431" v="782" actId="113"/>
        <pc:sldMkLst>
          <pc:docMk/>
          <pc:sldMk cId="1498270411" sldId="400"/>
        </pc:sldMkLst>
        <pc:spChg chg="mod">
          <ac:chgData name="Deaton, Leslie A" userId="3f16471a-c279-4eeb-8158-c30be833deb5" providerId="ADAL" clId="{84CDDC51-0ED3-40B1-89B7-802B2D654CCF}" dt="2022-09-26T16:30:24.431" v="782" actId="113"/>
          <ac:spMkLst>
            <pc:docMk/>
            <pc:sldMk cId="1498270411" sldId="400"/>
            <ac:spMk id="2" creationId="{0D3B9089-DD40-49D0-B922-CDC3E7503277}"/>
          </ac:spMkLst>
        </pc:spChg>
        <pc:spChg chg="del">
          <ac:chgData name="Deaton, Leslie A" userId="3f16471a-c279-4eeb-8158-c30be833deb5" providerId="ADAL" clId="{84CDDC51-0ED3-40B1-89B7-802B2D654CCF}" dt="2022-09-26T15:05:27.208" v="333"/>
          <ac:spMkLst>
            <pc:docMk/>
            <pc:sldMk cId="1498270411" sldId="400"/>
            <ac:spMk id="3" creationId="{9E1CCC95-7CFB-4AEA-96E2-EA1744CFCB7E}"/>
          </ac:spMkLst>
        </pc:spChg>
        <pc:picChg chg="add mod">
          <ac:chgData name="Deaton, Leslie A" userId="3f16471a-c279-4eeb-8158-c30be833deb5" providerId="ADAL" clId="{84CDDC51-0ED3-40B1-89B7-802B2D654CCF}" dt="2022-09-26T16:30:18.902" v="781" actId="14100"/>
          <ac:picMkLst>
            <pc:docMk/>
            <pc:sldMk cId="1498270411" sldId="400"/>
            <ac:picMk id="2050" creationId="{B05C1589-EE85-4AFE-BFD3-548A8232FF6A}"/>
          </ac:picMkLst>
        </pc:picChg>
      </pc:sldChg>
      <pc:sldChg chg="addSp delSp modSp new add">
        <pc:chgData name="Deaton, Leslie A" userId="3f16471a-c279-4eeb-8158-c30be833deb5" providerId="ADAL" clId="{84CDDC51-0ED3-40B1-89B7-802B2D654CCF}" dt="2022-09-26T15:16:47.558" v="355" actId="1076"/>
        <pc:sldMkLst>
          <pc:docMk/>
          <pc:sldMk cId="627720206" sldId="401"/>
        </pc:sldMkLst>
        <pc:spChg chg="del">
          <ac:chgData name="Deaton, Leslie A" userId="3f16471a-c279-4eeb-8158-c30be833deb5" providerId="ADAL" clId="{84CDDC51-0ED3-40B1-89B7-802B2D654CCF}" dt="2022-09-26T15:14:55.762" v="349"/>
          <ac:spMkLst>
            <pc:docMk/>
            <pc:sldMk cId="627720206" sldId="401"/>
            <ac:spMk id="2" creationId="{0799BE42-2FFB-4CEC-A0B3-0BA070E7979F}"/>
          </ac:spMkLst>
        </pc:spChg>
        <pc:picChg chg="add mod">
          <ac:chgData name="Deaton, Leslie A" userId="3f16471a-c279-4eeb-8158-c30be833deb5" providerId="ADAL" clId="{84CDDC51-0ED3-40B1-89B7-802B2D654CCF}" dt="2022-09-26T15:16:47.558" v="355" actId="1076"/>
          <ac:picMkLst>
            <pc:docMk/>
            <pc:sldMk cId="627720206" sldId="401"/>
            <ac:picMk id="3" creationId="{98745432-40DC-4CF6-BA18-8DBDF380B44D}"/>
          </ac:picMkLst>
        </pc:picChg>
      </pc:sldChg>
      <pc:sldChg chg="addSp delSp modSp new add mod setBg">
        <pc:chgData name="Deaton, Leslie A" userId="3f16471a-c279-4eeb-8158-c30be833deb5" providerId="ADAL" clId="{84CDDC51-0ED3-40B1-89B7-802B2D654CCF}" dt="2022-09-26T15:58:59.039" v="566" actId="1076"/>
        <pc:sldMkLst>
          <pc:docMk/>
          <pc:sldMk cId="827812718" sldId="402"/>
        </pc:sldMkLst>
        <pc:spChg chg="del">
          <ac:chgData name="Deaton, Leslie A" userId="3f16471a-c279-4eeb-8158-c30be833deb5" providerId="ADAL" clId="{84CDDC51-0ED3-40B1-89B7-802B2D654CCF}" dt="2022-09-26T15:52:23.715" v="545" actId="478"/>
          <ac:spMkLst>
            <pc:docMk/>
            <pc:sldMk cId="827812718" sldId="402"/>
            <ac:spMk id="2" creationId="{7780D394-6108-4677-81CE-86DBD531B3B9}"/>
          </ac:spMkLst>
        </pc:spChg>
        <pc:spChg chg="del">
          <ac:chgData name="Deaton, Leslie A" userId="3f16471a-c279-4eeb-8158-c30be833deb5" providerId="ADAL" clId="{84CDDC51-0ED3-40B1-89B7-802B2D654CCF}" dt="2022-09-26T15:52:22.005" v="544" actId="478"/>
          <ac:spMkLst>
            <pc:docMk/>
            <pc:sldMk cId="827812718" sldId="402"/>
            <ac:spMk id="3" creationId="{BF72E790-D212-4EF3-88B8-1E5C71ED8881}"/>
          </ac:spMkLst>
        </pc:spChg>
        <pc:spChg chg="add">
          <ac:chgData name="Deaton, Leslie A" userId="3f16471a-c279-4eeb-8158-c30be833deb5" providerId="ADAL" clId="{84CDDC51-0ED3-40B1-89B7-802B2D654CCF}" dt="2022-09-26T15:52:28.988" v="546" actId="26606"/>
          <ac:spMkLst>
            <pc:docMk/>
            <pc:sldMk cId="827812718" sldId="402"/>
            <ac:spMk id="9" creationId="{5F879AC3-D4CE-493C-ADC7-06205677F4F8}"/>
          </ac:spMkLst>
        </pc:spChg>
        <pc:spChg chg="add">
          <ac:chgData name="Deaton, Leslie A" userId="3f16471a-c279-4eeb-8158-c30be833deb5" providerId="ADAL" clId="{84CDDC51-0ED3-40B1-89B7-802B2D654CCF}" dt="2022-09-26T15:52:28.988" v="546" actId="26606"/>
          <ac:spMkLst>
            <pc:docMk/>
            <pc:sldMk cId="827812718" sldId="402"/>
            <ac:spMk id="11" creationId="{736F0DFD-0954-464F-BF12-DD2E6F6E0380}"/>
          </ac:spMkLst>
        </pc:spChg>
        <pc:picChg chg="add del mod">
          <ac:chgData name="Deaton, Leslie A" userId="3f16471a-c279-4eeb-8158-c30be833deb5" providerId="ADAL" clId="{84CDDC51-0ED3-40B1-89B7-802B2D654CCF}" dt="2022-09-26T15:52:54.018" v="551" actId="478"/>
          <ac:picMkLst>
            <pc:docMk/>
            <pc:sldMk cId="827812718" sldId="402"/>
            <ac:picMk id="4" creationId="{73019CC2-FDAC-4103-BBAE-F100AEC27B9A}"/>
          </ac:picMkLst>
        </pc:picChg>
        <pc:picChg chg="add mod">
          <ac:chgData name="Deaton, Leslie A" userId="3f16471a-c279-4eeb-8158-c30be833deb5" providerId="ADAL" clId="{84CDDC51-0ED3-40B1-89B7-802B2D654CCF}" dt="2022-09-26T15:58:59.039" v="566" actId="1076"/>
          <ac:picMkLst>
            <pc:docMk/>
            <pc:sldMk cId="827812718" sldId="402"/>
            <ac:picMk id="5" creationId="{8B593ACE-B788-4F56-92C8-208ED6352D80}"/>
          </ac:picMkLst>
        </pc:picChg>
      </pc:sldChg>
      <pc:sldChg chg="addSp modSp new add mod setBg">
        <pc:chgData name="Deaton, Leslie A" userId="3f16471a-c279-4eeb-8158-c30be833deb5" providerId="ADAL" clId="{84CDDC51-0ED3-40B1-89B7-802B2D654CCF}" dt="2022-09-26T16:02:35.450" v="577" actId="14100"/>
        <pc:sldMkLst>
          <pc:docMk/>
          <pc:sldMk cId="2077365232" sldId="403"/>
        </pc:sldMkLst>
        <pc:spChg chg="add">
          <ac:chgData name="Deaton, Leslie A" userId="3f16471a-c279-4eeb-8158-c30be833deb5" providerId="ADAL" clId="{84CDDC51-0ED3-40B1-89B7-802B2D654CCF}" dt="2022-09-26T16:02:28.827" v="574" actId="26606"/>
          <ac:spMkLst>
            <pc:docMk/>
            <pc:sldMk cId="2077365232" sldId="403"/>
            <ac:spMk id="7" creationId="{5F879AC3-D4CE-493C-ADC7-06205677F4F8}"/>
          </ac:spMkLst>
        </pc:spChg>
        <pc:spChg chg="add">
          <ac:chgData name="Deaton, Leslie A" userId="3f16471a-c279-4eeb-8158-c30be833deb5" providerId="ADAL" clId="{84CDDC51-0ED3-40B1-89B7-802B2D654CCF}" dt="2022-09-26T16:02:28.827" v="574" actId="26606"/>
          <ac:spMkLst>
            <pc:docMk/>
            <pc:sldMk cId="2077365232" sldId="403"/>
            <ac:spMk id="9" creationId="{736F0DFD-0954-464F-BF12-DD2E6F6E0380}"/>
          </ac:spMkLst>
        </pc:spChg>
        <pc:picChg chg="add mod">
          <ac:chgData name="Deaton, Leslie A" userId="3f16471a-c279-4eeb-8158-c30be833deb5" providerId="ADAL" clId="{84CDDC51-0ED3-40B1-89B7-802B2D654CCF}" dt="2022-09-26T16:02:35.450" v="577" actId="14100"/>
          <ac:picMkLst>
            <pc:docMk/>
            <pc:sldMk cId="2077365232" sldId="403"/>
            <ac:picMk id="2" creationId="{8C507D3E-297F-4AF7-8E86-A891663E486D}"/>
          </ac:picMkLst>
        </pc:picChg>
      </pc:sldChg>
      <pc:sldChg chg="addSp modSp new add">
        <pc:chgData name="Deaton, Leslie A" userId="3f16471a-c279-4eeb-8158-c30be833deb5" providerId="ADAL" clId="{84CDDC51-0ED3-40B1-89B7-802B2D654CCF}" dt="2022-09-26T17:04:38.141" v="1153" actId="798"/>
        <pc:sldMkLst>
          <pc:docMk/>
          <pc:sldMk cId="3040427144" sldId="404"/>
        </pc:sldMkLst>
        <pc:spChg chg="add mod">
          <ac:chgData name="Deaton, Leslie A" userId="3f16471a-c279-4eeb-8158-c30be833deb5" providerId="ADAL" clId="{84CDDC51-0ED3-40B1-89B7-802B2D654CCF}" dt="2022-09-26T16:42:17.699" v="908" actId="20577"/>
          <ac:spMkLst>
            <pc:docMk/>
            <pc:sldMk cId="3040427144" sldId="404"/>
            <ac:spMk id="3" creationId="{1F12E196-550A-4B23-9EF4-EDD4F442A4E6}"/>
          </ac:spMkLst>
        </pc:spChg>
        <pc:graphicFrameChg chg="add mod modGraphic">
          <ac:chgData name="Deaton, Leslie A" userId="3f16471a-c279-4eeb-8158-c30be833deb5" providerId="ADAL" clId="{84CDDC51-0ED3-40B1-89B7-802B2D654CCF}" dt="2022-09-26T17:04:38.141" v="1153" actId="798"/>
          <ac:graphicFrameMkLst>
            <pc:docMk/>
            <pc:sldMk cId="3040427144" sldId="404"/>
            <ac:graphicFrameMk id="2" creationId="{322E4208-A685-418E-B85F-35C74E50C833}"/>
          </ac:graphicFrameMkLst>
        </pc:graphicFrameChg>
      </pc:sldChg>
      <pc:sldMasterChg chg="modTransition modSldLayout">
        <pc:chgData name="Deaton, Leslie A" userId="3f16471a-c279-4eeb-8158-c30be833deb5" providerId="ADAL" clId="{84CDDC51-0ED3-40B1-89B7-802B2D654CCF}" dt="2022-09-26T15:24:50.023" v="479"/>
        <pc:sldMasterMkLst>
          <pc:docMk/>
          <pc:sldMasterMk cId="1325784574" sldId="2147484403"/>
        </pc:sldMasterMkLst>
        <pc:sldLayoutChg chg="modTransition">
          <pc:chgData name="Deaton, Leslie A" userId="3f16471a-c279-4eeb-8158-c30be833deb5" providerId="ADAL" clId="{84CDDC51-0ED3-40B1-89B7-802B2D654CCF}" dt="2022-09-26T15:24:50.023" v="479"/>
          <pc:sldLayoutMkLst>
            <pc:docMk/>
            <pc:sldMasterMk cId="1325784574" sldId="2147484403"/>
            <pc:sldLayoutMk cId="746705995" sldId="2147484404"/>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1355169047" sldId="2147484405"/>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3773627071" sldId="2147484406"/>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2291196915" sldId="2147484409"/>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2686403344" sldId="2147484410"/>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3951281963" sldId="2147484411"/>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4183956463" sldId="2147484412"/>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3751847299" sldId="2147484413"/>
          </pc:sldLayoutMkLst>
        </pc:sldLayoutChg>
        <pc:sldLayoutChg chg="modTransition">
          <pc:chgData name="Deaton, Leslie A" userId="3f16471a-c279-4eeb-8158-c30be833deb5" providerId="ADAL" clId="{84CDDC51-0ED3-40B1-89B7-802B2D654CCF}" dt="2022-09-26T15:24:50.023" v="479"/>
          <pc:sldLayoutMkLst>
            <pc:docMk/>
            <pc:sldMasterMk cId="1325784574" sldId="2147484403"/>
            <pc:sldLayoutMk cId="1494735686" sldId="2147484414"/>
          </pc:sldLayoutMkLst>
        </pc:sldLayoutChg>
      </pc:sldMasterChg>
    </pc:docChg>
  </pc:docChgLst>
  <pc:docChgLst>
    <pc:chgData name="Deaton, Leslie A" userId="3f16471a-c279-4eeb-8158-c30be833deb5" providerId="ADAL" clId="{2BDC6295-01A4-4348-9F2C-5A2B9B844A88}"/>
    <pc:docChg chg="modSld sldOrd">
      <pc:chgData name="Deaton, Leslie A" userId="3f16471a-c279-4eeb-8158-c30be833deb5" providerId="ADAL" clId="{2BDC6295-01A4-4348-9F2C-5A2B9B844A88}" dt="2022-09-29T02:15:25.974" v="51" actId="20577"/>
      <pc:docMkLst>
        <pc:docMk/>
      </pc:docMkLst>
      <pc:sldChg chg="modSp mod">
        <pc:chgData name="Deaton, Leslie A" userId="3f16471a-c279-4eeb-8158-c30be833deb5" providerId="ADAL" clId="{2BDC6295-01A4-4348-9F2C-5A2B9B844A88}" dt="2022-09-29T02:15:25.974" v="51" actId="20577"/>
        <pc:sldMkLst>
          <pc:docMk/>
          <pc:sldMk cId="0" sldId="322"/>
        </pc:sldMkLst>
        <pc:spChg chg="mod">
          <ac:chgData name="Deaton, Leslie A" userId="3f16471a-c279-4eeb-8158-c30be833deb5" providerId="ADAL" clId="{2BDC6295-01A4-4348-9F2C-5A2B9B844A88}" dt="2022-09-29T02:15:25.974" v="51" actId="20577"/>
          <ac:spMkLst>
            <pc:docMk/>
            <pc:sldMk cId="0" sldId="322"/>
            <ac:spMk id="11267" creationId="{102D346A-283B-44CB-9F5E-713C3BD17660}"/>
          </ac:spMkLst>
        </pc:spChg>
      </pc:sldChg>
      <pc:sldChg chg="ord">
        <pc:chgData name="Deaton, Leslie A" userId="3f16471a-c279-4eeb-8158-c30be833deb5" providerId="ADAL" clId="{2BDC6295-01A4-4348-9F2C-5A2B9B844A88}" dt="2022-09-29T02:14:01.665" v="1"/>
        <pc:sldMkLst>
          <pc:docMk/>
          <pc:sldMk cId="2257495398" sldId="380"/>
        </pc:sldMkLst>
      </pc:sldChg>
      <pc:sldChg chg="ord">
        <pc:chgData name="Deaton, Leslie A" userId="3f16471a-c279-4eeb-8158-c30be833deb5" providerId="ADAL" clId="{2BDC6295-01A4-4348-9F2C-5A2B9B844A88}" dt="2022-09-29T02:14:32.186" v="3"/>
        <pc:sldMkLst>
          <pc:docMk/>
          <pc:sldMk cId="3208423796" sldId="3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0EEC7-A1C4-4263-933A-213716D6A792}"/>
              </a:ext>
            </a:extLst>
          </p:cNvPr>
          <p:cNvSpPr>
            <a:spLocks noGrp="1"/>
          </p:cNvSpPr>
          <p:nvPr>
            <p:ph type="hdr" sz="quarter"/>
          </p:nvPr>
        </p:nvSpPr>
        <p:spPr>
          <a:xfrm>
            <a:off x="0" y="0"/>
            <a:ext cx="3013075" cy="465138"/>
          </a:xfrm>
          <a:prstGeom prst="rect">
            <a:avLst/>
          </a:prstGeom>
        </p:spPr>
        <p:txBody>
          <a:bodyPr vert="horz" lIns="93324" tIns="46662" rIns="93324" bIns="46662"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F9D7AB50-ECD9-4DB4-BD89-FFC82A9B6E47}"/>
              </a:ext>
            </a:extLst>
          </p:cNvPr>
          <p:cNvSpPr>
            <a:spLocks noGrp="1"/>
          </p:cNvSpPr>
          <p:nvPr>
            <p:ph type="dt" sz="quarter" idx="1"/>
          </p:nvPr>
        </p:nvSpPr>
        <p:spPr>
          <a:xfrm>
            <a:off x="3940175" y="0"/>
            <a:ext cx="3013075" cy="465138"/>
          </a:xfrm>
          <a:prstGeom prst="rect">
            <a:avLst/>
          </a:prstGeom>
        </p:spPr>
        <p:txBody>
          <a:bodyPr vert="horz" lIns="93324" tIns="46662" rIns="93324" bIns="46662" rtlCol="0"/>
          <a:lstStyle>
            <a:lvl1pPr algn="r" eaLnBrk="1" hangingPunct="1">
              <a:defRPr sz="1200"/>
            </a:lvl1pPr>
          </a:lstStyle>
          <a:p>
            <a:pPr>
              <a:defRPr/>
            </a:pPr>
            <a:fld id="{FBA91D8F-C9EF-4797-B38B-8A510DE524ED}" type="datetimeFigureOut">
              <a:rPr lang="en-US"/>
              <a:pPr>
                <a:defRPr/>
              </a:pPr>
              <a:t>9/30/2022</a:t>
            </a:fld>
            <a:endParaRPr lang="en-US"/>
          </a:p>
        </p:txBody>
      </p:sp>
      <p:sp>
        <p:nvSpPr>
          <p:cNvPr id="4" name="Footer Placeholder 3">
            <a:extLst>
              <a:ext uri="{FF2B5EF4-FFF2-40B4-BE49-F238E27FC236}">
                <a16:creationId xmlns:a16="http://schemas.microsoft.com/office/drawing/2014/main" id="{235B913D-375C-4D82-A5CF-92BF9BC9702E}"/>
              </a:ext>
            </a:extLst>
          </p:cNvPr>
          <p:cNvSpPr>
            <a:spLocks noGrp="1"/>
          </p:cNvSpPr>
          <p:nvPr>
            <p:ph type="ftr" sz="quarter" idx="2"/>
          </p:nvPr>
        </p:nvSpPr>
        <p:spPr>
          <a:xfrm>
            <a:off x="0" y="8842375"/>
            <a:ext cx="3013075" cy="465138"/>
          </a:xfrm>
          <a:prstGeom prst="rect">
            <a:avLst/>
          </a:prstGeom>
        </p:spPr>
        <p:txBody>
          <a:bodyPr vert="horz" lIns="93324" tIns="46662" rIns="93324" bIns="46662"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7963781B-9792-48B1-8A7D-FA86CBF1E88D}"/>
              </a:ext>
            </a:extLst>
          </p:cNvPr>
          <p:cNvSpPr>
            <a:spLocks noGrp="1"/>
          </p:cNvSpPr>
          <p:nvPr>
            <p:ph type="sldNum" sz="quarter" idx="3"/>
          </p:nvPr>
        </p:nvSpPr>
        <p:spPr>
          <a:xfrm>
            <a:off x="3940175" y="8842375"/>
            <a:ext cx="3013075"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40662FFB-39AE-4F2A-A53C-F0DFC791B1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8CE8D6-7896-47D3-A2C7-21AE723EF599}"/>
              </a:ext>
            </a:extLst>
          </p:cNvPr>
          <p:cNvSpPr>
            <a:spLocks noGrp="1"/>
          </p:cNvSpPr>
          <p:nvPr>
            <p:ph type="hdr" sz="quarter"/>
          </p:nvPr>
        </p:nvSpPr>
        <p:spPr>
          <a:xfrm>
            <a:off x="0" y="0"/>
            <a:ext cx="3013075" cy="465138"/>
          </a:xfrm>
          <a:prstGeom prst="rect">
            <a:avLst/>
          </a:prstGeom>
        </p:spPr>
        <p:txBody>
          <a:bodyPr vert="horz" lIns="93324" tIns="46662" rIns="93324" bIns="46662"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E49F665-7BFD-4BB1-BD6C-56C2C7B3A6D5}"/>
              </a:ext>
            </a:extLst>
          </p:cNvPr>
          <p:cNvSpPr>
            <a:spLocks noGrp="1"/>
          </p:cNvSpPr>
          <p:nvPr>
            <p:ph type="dt" idx="1"/>
          </p:nvPr>
        </p:nvSpPr>
        <p:spPr>
          <a:xfrm>
            <a:off x="3940175" y="0"/>
            <a:ext cx="3013075" cy="465138"/>
          </a:xfrm>
          <a:prstGeom prst="rect">
            <a:avLst/>
          </a:prstGeom>
        </p:spPr>
        <p:txBody>
          <a:bodyPr vert="horz" lIns="93324" tIns="46662" rIns="93324" bIns="46662" rtlCol="0"/>
          <a:lstStyle>
            <a:lvl1pPr algn="r" eaLnBrk="1" hangingPunct="1">
              <a:defRPr sz="1200"/>
            </a:lvl1pPr>
          </a:lstStyle>
          <a:p>
            <a:pPr>
              <a:defRPr/>
            </a:pPr>
            <a:fld id="{520DF3F7-FB89-4CCE-87AB-AD08C27728F4}" type="datetimeFigureOut">
              <a:rPr lang="en-US"/>
              <a:pPr>
                <a:defRPr/>
              </a:pPr>
              <a:t>9/30/2022</a:t>
            </a:fld>
            <a:endParaRPr lang="en-US"/>
          </a:p>
        </p:txBody>
      </p:sp>
      <p:sp>
        <p:nvSpPr>
          <p:cNvPr id="4" name="Slide Image Placeholder 3">
            <a:extLst>
              <a:ext uri="{FF2B5EF4-FFF2-40B4-BE49-F238E27FC236}">
                <a16:creationId xmlns:a16="http://schemas.microsoft.com/office/drawing/2014/main" id="{5613E532-573C-4A36-835D-716C9079D652}"/>
              </a:ext>
            </a:extLst>
          </p:cNvPr>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0A289949-3E05-4A48-91D7-3D4548FEA3FF}"/>
              </a:ext>
            </a:extLst>
          </p:cNvPr>
          <p:cNvSpPr>
            <a:spLocks noGrp="1"/>
          </p:cNvSpPr>
          <p:nvPr>
            <p:ph type="body" sz="quarter" idx="3"/>
          </p:nvPr>
        </p:nvSpPr>
        <p:spPr>
          <a:xfrm>
            <a:off x="695325" y="4421188"/>
            <a:ext cx="5564188"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BDF85B-85F2-4EEE-AD07-5DB034CCD29B}"/>
              </a:ext>
            </a:extLst>
          </p:cNvPr>
          <p:cNvSpPr>
            <a:spLocks noGrp="1"/>
          </p:cNvSpPr>
          <p:nvPr>
            <p:ph type="ftr" sz="quarter" idx="4"/>
          </p:nvPr>
        </p:nvSpPr>
        <p:spPr>
          <a:xfrm>
            <a:off x="0" y="8842375"/>
            <a:ext cx="3013075" cy="465138"/>
          </a:xfrm>
          <a:prstGeom prst="rect">
            <a:avLst/>
          </a:prstGeom>
        </p:spPr>
        <p:txBody>
          <a:bodyPr vert="horz" lIns="93324" tIns="46662" rIns="93324" bIns="46662"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85AB0D53-1D33-478F-8A7A-E6F51F4B1024}"/>
              </a:ext>
            </a:extLst>
          </p:cNvPr>
          <p:cNvSpPr>
            <a:spLocks noGrp="1"/>
          </p:cNvSpPr>
          <p:nvPr>
            <p:ph type="sldNum" sz="quarter" idx="5"/>
          </p:nvPr>
        </p:nvSpPr>
        <p:spPr>
          <a:xfrm>
            <a:off x="3940175" y="8842375"/>
            <a:ext cx="3013075"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893D64F2-D864-4CD2-8274-B5359D005B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FDA9058-7B94-463E-8438-65EF103AB3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57C51FD-8B11-4439-8D60-7A7518B0B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Bennett</a:t>
            </a:r>
          </a:p>
        </p:txBody>
      </p:sp>
      <p:sp>
        <p:nvSpPr>
          <p:cNvPr id="9220" name="Slide Number Placeholder 3">
            <a:extLst>
              <a:ext uri="{FF2B5EF4-FFF2-40B4-BE49-F238E27FC236}">
                <a16:creationId xmlns:a16="http://schemas.microsoft.com/office/drawing/2014/main" id="{032E1F72-D027-4AD9-A26B-409831B83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2094D814-C14B-4A5A-A55A-F674CE23D0FC}"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3D64F2-D864-4CD2-8274-B5359D005B8C}" type="slidenum">
              <a:rPr lang="en-US" altLang="en-US" smtClean="0"/>
              <a:pPr>
                <a:defRPr/>
              </a:pPr>
              <a:t>40</a:t>
            </a:fld>
            <a:endParaRPr lang="en-US" altLang="en-US"/>
          </a:p>
        </p:txBody>
      </p:sp>
    </p:spTree>
    <p:extLst>
      <p:ext uri="{BB962C8B-B14F-4D97-AF65-F5344CB8AC3E}">
        <p14:creationId xmlns:p14="http://schemas.microsoft.com/office/powerpoint/2010/main" val="197659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728821E-D387-4A4E-9F27-E729A7BC96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95A31FD-C612-4C5D-8E2C-CA848C24C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Martin</a:t>
            </a:r>
          </a:p>
        </p:txBody>
      </p:sp>
      <p:sp>
        <p:nvSpPr>
          <p:cNvPr id="44036" name="Slide Number Placeholder 3">
            <a:extLst>
              <a:ext uri="{FF2B5EF4-FFF2-40B4-BE49-F238E27FC236}">
                <a16:creationId xmlns:a16="http://schemas.microsoft.com/office/drawing/2014/main" id="{72A41C4C-3A75-4CF4-AD6C-973134FEF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BFF99312-125F-430C-B7FB-8B2449F24AF5}" type="slidenum">
              <a:rPr lang="en-US" altLang="en-US" sz="1200" smtClean="0"/>
              <a:pPr/>
              <a:t>43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0F0FAFA-FAD2-4D84-8978-AC4984E54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4CDD64C-33C7-4ABD-B4AB-8177F1F1AE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Bennett</a:t>
            </a:r>
          </a:p>
        </p:txBody>
      </p:sp>
      <p:sp>
        <p:nvSpPr>
          <p:cNvPr id="12292" name="Slide Number Placeholder 3">
            <a:extLst>
              <a:ext uri="{FF2B5EF4-FFF2-40B4-BE49-F238E27FC236}">
                <a16:creationId xmlns:a16="http://schemas.microsoft.com/office/drawing/2014/main" id="{ACFC9D06-68B3-4424-BC35-DD01406098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92D62254-6B79-418C-B4A3-0EF7CFF0CB13}" type="slidenum">
              <a:rPr lang="en-US" altLang="en-US" sz="1200" smtClean="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42D3BD4-45A5-49E7-A2A7-A53A91209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01355D41-77C5-438C-9B2A-3A52DFE64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McCollester</a:t>
            </a:r>
          </a:p>
        </p:txBody>
      </p:sp>
      <p:sp>
        <p:nvSpPr>
          <p:cNvPr id="39940" name="Slide Number Placeholder 3">
            <a:extLst>
              <a:ext uri="{FF2B5EF4-FFF2-40B4-BE49-F238E27FC236}">
                <a16:creationId xmlns:a16="http://schemas.microsoft.com/office/drawing/2014/main" id="{1BFFFC97-C9FB-4076-BBC3-476BC9CE76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FA06E632-8D80-46E2-BD55-E73E9B95BA26}" type="slidenum">
              <a:rPr lang="en-US" altLang="en-US" sz="1200" smtClean="0"/>
              <a:pPr/>
              <a:t>13</a:t>
            </a:fld>
            <a:endParaRPr lang="en-US" altLang="en-US" sz="1200"/>
          </a:p>
        </p:txBody>
      </p:sp>
    </p:spTree>
    <p:extLst>
      <p:ext uri="{BB962C8B-B14F-4D97-AF65-F5344CB8AC3E}">
        <p14:creationId xmlns:p14="http://schemas.microsoft.com/office/powerpoint/2010/main" val="222975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Rolling Admission </a:t>
            </a:r>
            <a:r>
              <a:rPr lang="en-US"/>
              <a:t>– This college will process your application as soon as it is complete. They will send your admissions status results, usually within 2 – 4 weeks of the application completion. You have until May 1st to decide and deposit. </a:t>
            </a:r>
          </a:p>
        </p:txBody>
      </p:sp>
      <p:sp>
        <p:nvSpPr>
          <p:cNvPr id="4" name="Slide Number Placeholder 3"/>
          <p:cNvSpPr>
            <a:spLocks noGrp="1"/>
          </p:cNvSpPr>
          <p:nvPr>
            <p:ph type="sldNum" sz="quarter" idx="5"/>
          </p:nvPr>
        </p:nvSpPr>
        <p:spPr/>
        <p:txBody>
          <a:bodyPr/>
          <a:lstStyle/>
          <a:p>
            <a:pPr>
              <a:defRPr/>
            </a:pPr>
            <a:fld id="{893D64F2-D864-4CD2-8274-B5359D005B8C}" type="slidenum">
              <a:rPr lang="en-US" altLang="en-US"/>
              <a:pPr>
                <a:defRPr/>
              </a:pPr>
              <a:t>14</a:t>
            </a:fld>
            <a:endParaRPr lang="en-US" altLang="en-US"/>
          </a:p>
        </p:txBody>
      </p:sp>
    </p:spTree>
    <p:extLst>
      <p:ext uri="{BB962C8B-B14F-4D97-AF65-F5344CB8AC3E}">
        <p14:creationId xmlns:p14="http://schemas.microsoft.com/office/powerpoint/2010/main" val="271716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7B5A216-1239-4C1E-B35C-1D86051732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DB7A6D2-4296-420D-9BE7-4E1133EFDC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Bennett</a:t>
            </a:r>
          </a:p>
        </p:txBody>
      </p:sp>
      <p:sp>
        <p:nvSpPr>
          <p:cNvPr id="19460" name="Slide Number Placeholder 3">
            <a:extLst>
              <a:ext uri="{FF2B5EF4-FFF2-40B4-BE49-F238E27FC236}">
                <a16:creationId xmlns:a16="http://schemas.microsoft.com/office/drawing/2014/main" id="{86244A80-9375-42B9-9019-ABD17B50B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C3386113-084B-4D8E-84E9-6F05A6815AA2}" type="slidenum">
              <a:rPr lang="en-US" altLang="en-US" sz="1200" smtClean="0"/>
              <a:pPr/>
              <a:t>21</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451D7E1-22BE-4F20-9095-C443B89771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DBCAA28-8D31-406E-A384-7F0108E8A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cs typeface="Calibri"/>
            </a:endParaRPr>
          </a:p>
        </p:txBody>
      </p:sp>
      <p:sp>
        <p:nvSpPr>
          <p:cNvPr id="25604" name="Slide Number Placeholder 3">
            <a:extLst>
              <a:ext uri="{FF2B5EF4-FFF2-40B4-BE49-F238E27FC236}">
                <a16:creationId xmlns:a16="http://schemas.microsoft.com/office/drawing/2014/main" id="{17C11512-B93D-4961-8E57-E46F3BD19B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E9C84DC9-C4E8-41CA-B39A-55857E3E747D}" type="slidenum">
              <a:rPr lang="en-US" altLang="en-US" sz="1200" smtClean="0"/>
              <a:pPr/>
              <a:t>22</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93D64F2-D864-4CD2-8274-B5359D005B8C}" type="slidenum">
              <a:rPr lang="en-US" altLang="en-US" smtClean="0"/>
              <a:pPr>
                <a:defRPr/>
              </a:pPr>
              <a:t>23</a:t>
            </a:fld>
            <a:endParaRPr lang="en-US" altLang="en-US"/>
          </a:p>
        </p:txBody>
      </p:sp>
    </p:spTree>
    <p:extLst>
      <p:ext uri="{BB962C8B-B14F-4D97-AF65-F5344CB8AC3E}">
        <p14:creationId xmlns:p14="http://schemas.microsoft.com/office/powerpoint/2010/main" val="260349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1395C9D-808D-4D1F-907D-F20700E0AC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98A320F-066F-4CAF-8803-3686B4DC0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Bennett</a:t>
            </a:r>
          </a:p>
        </p:txBody>
      </p:sp>
      <p:sp>
        <p:nvSpPr>
          <p:cNvPr id="28676" name="Slide Number Placeholder 3">
            <a:extLst>
              <a:ext uri="{FF2B5EF4-FFF2-40B4-BE49-F238E27FC236}">
                <a16:creationId xmlns:a16="http://schemas.microsoft.com/office/drawing/2014/main" id="{14B18B99-0289-4AFD-B577-C5E60BC9F2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BE2C8182-B0A2-4A3C-A3EB-5D1338561FEC}" type="slidenum">
              <a:rPr lang="en-US" altLang="en-US" sz="1200" smtClean="0"/>
              <a:pPr/>
              <a:t>26</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CE0715A-AEF9-4CE0-BFA6-2270ADE785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77FA88D-6FD2-4C55-9CAA-05D55833BB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The website is linked on the application.  ncresidency.com </a:t>
            </a:r>
          </a:p>
          <a:p>
            <a:r>
              <a:rPr lang="en-US" altLang="en-US">
                <a:cs typeface="Calibri"/>
              </a:rPr>
              <a:t>Only complete once unless you transfer to another institution or take a summer school class at a different school. Or you don't enroll within 15 months of submitting the application. </a:t>
            </a:r>
          </a:p>
        </p:txBody>
      </p:sp>
      <p:sp>
        <p:nvSpPr>
          <p:cNvPr id="30724" name="Slide Number Placeholder 3">
            <a:extLst>
              <a:ext uri="{FF2B5EF4-FFF2-40B4-BE49-F238E27FC236}">
                <a16:creationId xmlns:a16="http://schemas.microsoft.com/office/drawing/2014/main" id="{97B08638-704E-4CCF-B4C9-3E50AAAB8C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fld id="{015247B8-7469-44C5-B036-05AB7C47F99E}" type="slidenum">
              <a:rPr lang="en-US" altLang="en-US" sz="1200" smtClean="0"/>
              <a:pPr/>
              <a:t>32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C001-8559-4323-9303-982E6582E67D}"/>
              </a:ext>
            </a:extLst>
          </p:cNvPr>
          <p:cNvSpPr>
            <a:spLocks noGrp="1"/>
          </p:cNvSpPr>
          <p:nvPr>
            <p:ph type="ctrTitle"/>
          </p:nvPr>
        </p:nvSpPr>
        <p:spPr>
          <a:xfrm>
            <a:off x="1270000" y="1247070"/>
            <a:ext cx="7620000" cy="2652889"/>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95CE3244-30C7-499C-9CA2-AD1AAEAB7BB4}"/>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51185D41-9A48-4271-8904-88DDE250C550}"/>
              </a:ext>
            </a:extLst>
          </p:cNvPr>
          <p:cNvSpPr>
            <a:spLocks noGrp="1"/>
          </p:cNvSpPr>
          <p:nvPr>
            <p:ph type="dt" sz="half" idx="10"/>
          </p:nvPr>
        </p:nvSpPr>
        <p:spPr/>
        <p:txBody>
          <a:bodyPr/>
          <a:lstStyle/>
          <a:p>
            <a:pPr>
              <a:defRPr/>
            </a:pPr>
            <a:fld id="{FE0DEE0C-1B23-47CA-8C37-6F9F9ABC78F2}" type="datetimeFigureOut">
              <a:rPr lang="en-US" smtClean="0"/>
              <a:pPr>
                <a:defRPr/>
              </a:pPr>
              <a:t>9/30/2022</a:t>
            </a:fld>
            <a:endParaRPr lang="en-US"/>
          </a:p>
        </p:txBody>
      </p:sp>
      <p:sp>
        <p:nvSpPr>
          <p:cNvPr id="5" name="Footer Placeholder 4">
            <a:extLst>
              <a:ext uri="{FF2B5EF4-FFF2-40B4-BE49-F238E27FC236}">
                <a16:creationId xmlns:a16="http://schemas.microsoft.com/office/drawing/2014/main" id="{9AD43AC2-5EEF-406E-A4F4-CCA55E492B6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9D29A18-E597-48A8-A855-F9FBD8201FE5}"/>
              </a:ext>
            </a:extLst>
          </p:cNvPr>
          <p:cNvSpPr>
            <a:spLocks noGrp="1"/>
          </p:cNvSpPr>
          <p:nvPr>
            <p:ph type="sldNum" sz="quarter" idx="12"/>
          </p:nvPr>
        </p:nvSpPr>
        <p:spPr/>
        <p:txBody>
          <a:bodyPr/>
          <a:lstStyle/>
          <a:p>
            <a:pPr>
              <a:defRPr/>
            </a:pPr>
            <a:fld id="{814F1AC5-2B5D-469A-8F58-F91906447C02}" type="slidenum">
              <a:rPr lang="en-US" altLang="en-US" smtClean="0"/>
              <a:pPr>
                <a:defRPr/>
              </a:pPr>
              <a:t>‹#›</a:t>
            </a:fld>
            <a:endParaRPr lang="en-US" altLang="en-US"/>
          </a:p>
        </p:txBody>
      </p:sp>
    </p:spTree>
    <p:extLst>
      <p:ext uri="{BB962C8B-B14F-4D97-AF65-F5344CB8AC3E}">
        <p14:creationId xmlns:p14="http://schemas.microsoft.com/office/powerpoint/2010/main" val="74670599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044-526A-49AD-9EF3-B6BFC219B7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E27438-5B04-4D8A-AF5F-A839955E5F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72D80-F983-4713-BF7E-820CDA9D6A59}"/>
              </a:ext>
            </a:extLst>
          </p:cNvPr>
          <p:cNvSpPr>
            <a:spLocks noGrp="1"/>
          </p:cNvSpPr>
          <p:nvPr>
            <p:ph type="dt" sz="half" idx="10"/>
          </p:nvPr>
        </p:nvSpPr>
        <p:spPr/>
        <p:txBody>
          <a:bodyPr/>
          <a:lstStyle/>
          <a:p>
            <a:pPr>
              <a:defRPr/>
            </a:pPr>
            <a:fld id="{068E413E-0A5B-43F6-B51F-F0845D7F04D8}" type="datetimeFigureOut">
              <a:rPr lang="en-US" smtClean="0"/>
              <a:pPr>
                <a:defRPr/>
              </a:pPr>
              <a:t>9/30/2022</a:t>
            </a:fld>
            <a:endParaRPr lang="en-US"/>
          </a:p>
        </p:txBody>
      </p:sp>
      <p:sp>
        <p:nvSpPr>
          <p:cNvPr id="5" name="Footer Placeholder 4">
            <a:extLst>
              <a:ext uri="{FF2B5EF4-FFF2-40B4-BE49-F238E27FC236}">
                <a16:creationId xmlns:a16="http://schemas.microsoft.com/office/drawing/2014/main" id="{8D65533D-7EF4-4936-B78A-EED115A1BCD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A5BFBE8-C1B4-4F5D-8F7F-E96AAB6DCDDF}"/>
              </a:ext>
            </a:extLst>
          </p:cNvPr>
          <p:cNvSpPr>
            <a:spLocks noGrp="1"/>
          </p:cNvSpPr>
          <p:nvPr>
            <p:ph type="sldNum" sz="quarter" idx="12"/>
          </p:nvPr>
        </p:nvSpPr>
        <p:spPr/>
        <p:txBody>
          <a:bodyPr/>
          <a:lstStyle/>
          <a:p>
            <a:pPr>
              <a:defRPr/>
            </a:pPr>
            <a:fld id="{CADA180C-44E7-4EE5-83E1-782FEBB9DD5C}" type="slidenum">
              <a:rPr lang="en-US" altLang="en-US" smtClean="0"/>
              <a:pPr>
                <a:defRPr/>
              </a:pPr>
              <a:t>‹#›</a:t>
            </a:fld>
            <a:endParaRPr lang="en-US" altLang="en-US"/>
          </a:p>
        </p:txBody>
      </p:sp>
    </p:spTree>
    <p:extLst>
      <p:ext uri="{BB962C8B-B14F-4D97-AF65-F5344CB8AC3E}">
        <p14:creationId xmlns:p14="http://schemas.microsoft.com/office/powerpoint/2010/main" val="375184729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3FDC85-E908-4416-AED4-111F4BFA5BEC}"/>
              </a:ext>
            </a:extLst>
          </p:cNvPr>
          <p:cNvSpPr>
            <a:spLocks noGrp="1"/>
          </p:cNvSpPr>
          <p:nvPr>
            <p:ph type="title" orient="vert"/>
          </p:nvPr>
        </p:nvSpPr>
        <p:spPr>
          <a:xfrm>
            <a:off x="7270750" y="405694"/>
            <a:ext cx="2190750" cy="6457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791CCF-AB56-4373-8D53-6789347A519F}"/>
              </a:ext>
            </a:extLst>
          </p:cNvPr>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7ACA0-6854-4884-8EE2-EABAB35BF87A}"/>
              </a:ext>
            </a:extLst>
          </p:cNvPr>
          <p:cNvSpPr>
            <a:spLocks noGrp="1"/>
          </p:cNvSpPr>
          <p:nvPr>
            <p:ph type="dt" sz="half" idx="10"/>
          </p:nvPr>
        </p:nvSpPr>
        <p:spPr/>
        <p:txBody>
          <a:bodyPr/>
          <a:lstStyle/>
          <a:p>
            <a:pPr>
              <a:defRPr/>
            </a:pPr>
            <a:fld id="{123C7371-8AD0-40FC-AE7E-AFCCDE136DFD}" type="datetimeFigureOut">
              <a:rPr lang="en-US" smtClean="0"/>
              <a:pPr>
                <a:defRPr/>
              </a:pPr>
              <a:t>9/30/2022</a:t>
            </a:fld>
            <a:endParaRPr lang="en-US"/>
          </a:p>
        </p:txBody>
      </p:sp>
      <p:sp>
        <p:nvSpPr>
          <p:cNvPr id="5" name="Footer Placeholder 4">
            <a:extLst>
              <a:ext uri="{FF2B5EF4-FFF2-40B4-BE49-F238E27FC236}">
                <a16:creationId xmlns:a16="http://schemas.microsoft.com/office/drawing/2014/main" id="{3062F5B0-4D23-4B34-B9EF-928ABF8F6AE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708D0DC-9B50-49C4-B5D1-BD6816E873AD}"/>
              </a:ext>
            </a:extLst>
          </p:cNvPr>
          <p:cNvSpPr>
            <a:spLocks noGrp="1"/>
          </p:cNvSpPr>
          <p:nvPr>
            <p:ph type="sldNum" sz="quarter" idx="12"/>
          </p:nvPr>
        </p:nvSpPr>
        <p:spPr/>
        <p:txBody>
          <a:bodyPr/>
          <a:lstStyle/>
          <a:p>
            <a:pPr>
              <a:defRPr/>
            </a:pPr>
            <a:fld id="{913C96AA-5EC2-4FC9-8DBC-BB740187FEC2}" type="slidenum">
              <a:rPr lang="en-US" altLang="en-US" smtClean="0"/>
              <a:pPr>
                <a:defRPr/>
              </a:pPr>
              <a:t>‹#›</a:t>
            </a:fld>
            <a:endParaRPr lang="en-US" altLang="en-US"/>
          </a:p>
        </p:txBody>
      </p:sp>
    </p:spTree>
    <p:extLst>
      <p:ext uri="{BB962C8B-B14F-4D97-AF65-F5344CB8AC3E}">
        <p14:creationId xmlns:p14="http://schemas.microsoft.com/office/powerpoint/2010/main" val="149473568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8F77-90E8-4F77-B28F-C33BFDA45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D9238-03E2-4A25-8DC9-986492AEC4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DC1A8-58D6-4A13-B86D-5172316B5A42}"/>
              </a:ext>
            </a:extLst>
          </p:cNvPr>
          <p:cNvSpPr>
            <a:spLocks noGrp="1"/>
          </p:cNvSpPr>
          <p:nvPr>
            <p:ph type="dt" sz="half" idx="10"/>
          </p:nvPr>
        </p:nvSpPr>
        <p:spPr/>
        <p:txBody>
          <a:bodyPr/>
          <a:lstStyle/>
          <a:p>
            <a:pPr>
              <a:defRPr/>
            </a:pPr>
            <a:fld id="{D74CEA3C-3BFE-4399-9964-3DD644C5CD1A}" type="datetimeFigureOut">
              <a:rPr lang="en-US" smtClean="0"/>
              <a:pPr>
                <a:defRPr/>
              </a:pPr>
              <a:t>9/30/2022</a:t>
            </a:fld>
            <a:endParaRPr lang="en-US"/>
          </a:p>
        </p:txBody>
      </p:sp>
      <p:sp>
        <p:nvSpPr>
          <p:cNvPr id="5" name="Footer Placeholder 4">
            <a:extLst>
              <a:ext uri="{FF2B5EF4-FFF2-40B4-BE49-F238E27FC236}">
                <a16:creationId xmlns:a16="http://schemas.microsoft.com/office/drawing/2014/main" id="{F8958DBB-21AE-4156-A4DB-1A57C0A5988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A869A91-A6D1-4908-A05E-66163DC040DB}"/>
              </a:ext>
            </a:extLst>
          </p:cNvPr>
          <p:cNvSpPr>
            <a:spLocks noGrp="1"/>
          </p:cNvSpPr>
          <p:nvPr>
            <p:ph type="sldNum" sz="quarter" idx="12"/>
          </p:nvPr>
        </p:nvSpPr>
        <p:spPr/>
        <p:txBody>
          <a:bodyPr/>
          <a:lstStyle/>
          <a:p>
            <a:pPr>
              <a:defRPr/>
            </a:pPr>
            <a:fld id="{6694B32F-58F9-4553-8B6B-1AB3CDF6C8BF}" type="slidenum">
              <a:rPr lang="en-US" altLang="en-US" smtClean="0"/>
              <a:pPr>
                <a:defRPr/>
              </a:pPr>
              <a:t>‹#›</a:t>
            </a:fld>
            <a:endParaRPr lang="en-US" altLang="en-US"/>
          </a:p>
        </p:txBody>
      </p:sp>
    </p:spTree>
    <p:extLst>
      <p:ext uri="{BB962C8B-B14F-4D97-AF65-F5344CB8AC3E}">
        <p14:creationId xmlns:p14="http://schemas.microsoft.com/office/powerpoint/2010/main" val="135516904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8642-A568-4447-8747-18E669E2B71F}"/>
              </a:ext>
            </a:extLst>
          </p:cNvPr>
          <p:cNvSpPr>
            <a:spLocks noGrp="1"/>
          </p:cNvSpPr>
          <p:nvPr>
            <p:ph type="title"/>
          </p:nvPr>
        </p:nvSpPr>
        <p:spPr>
          <a:xfrm>
            <a:off x="693208" y="1899709"/>
            <a:ext cx="8763000" cy="3169708"/>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8303EA45-B5DA-4B85-8399-9F0DD9FECAA4}"/>
              </a:ext>
            </a:extLst>
          </p:cNvPr>
          <p:cNvSpPr>
            <a:spLocks noGrp="1"/>
          </p:cNvSpPr>
          <p:nvPr>
            <p:ph type="body" idx="1"/>
          </p:nvPr>
        </p:nvSpPr>
        <p:spPr>
          <a:xfrm>
            <a:off x="693208" y="5099404"/>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718CB-5264-4203-AA6A-48EC54F9F49D}"/>
              </a:ext>
            </a:extLst>
          </p:cNvPr>
          <p:cNvSpPr>
            <a:spLocks noGrp="1"/>
          </p:cNvSpPr>
          <p:nvPr>
            <p:ph type="dt" sz="half" idx="10"/>
          </p:nvPr>
        </p:nvSpPr>
        <p:spPr/>
        <p:txBody>
          <a:bodyPr/>
          <a:lstStyle/>
          <a:p>
            <a:pPr>
              <a:defRPr/>
            </a:pPr>
            <a:fld id="{AF436AB9-8ED2-4949-B2AC-1EA04E8B4FAA}" type="datetimeFigureOut">
              <a:rPr lang="en-US" smtClean="0"/>
              <a:pPr>
                <a:defRPr/>
              </a:pPr>
              <a:t>9/30/2022</a:t>
            </a:fld>
            <a:endParaRPr lang="en-US"/>
          </a:p>
        </p:txBody>
      </p:sp>
      <p:sp>
        <p:nvSpPr>
          <p:cNvPr id="5" name="Footer Placeholder 4">
            <a:extLst>
              <a:ext uri="{FF2B5EF4-FFF2-40B4-BE49-F238E27FC236}">
                <a16:creationId xmlns:a16="http://schemas.microsoft.com/office/drawing/2014/main" id="{ABC930D5-4887-46BC-B4F9-1C376D97C45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6600165-F02B-4241-9E14-2FC25DEF4293}"/>
              </a:ext>
            </a:extLst>
          </p:cNvPr>
          <p:cNvSpPr>
            <a:spLocks noGrp="1"/>
          </p:cNvSpPr>
          <p:nvPr>
            <p:ph type="sldNum" sz="quarter" idx="12"/>
          </p:nvPr>
        </p:nvSpPr>
        <p:spPr/>
        <p:txBody>
          <a:bodyPr/>
          <a:lstStyle/>
          <a:p>
            <a:pPr>
              <a:defRPr/>
            </a:pPr>
            <a:fld id="{F2512E33-B8ED-4B5E-B779-7DBC732C7103}" type="slidenum">
              <a:rPr lang="en-US" altLang="en-US" smtClean="0"/>
              <a:pPr>
                <a:defRPr/>
              </a:pPr>
              <a:t>‹#›</a:t>
            </a:fld>
            <a:endParaRPr lang="en-US" altLang="en-US"/>
          </a:p>
        </p:txBody>
      </p:sp>
    </p:spTree>
    <p:extLst>
      <p:ext uri="{BB962C8B-B14F-4D97-AF65-F5344CB8AC3E}">
        <p14:creationId xmlns:p14="http://schemas.microsoft.com/office/powerpoint/2010/main" val="377362707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5E32-0533-4602-A1C5-F481F2F1B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25274-5EBC-4749-A7D1-CB43E7E108F7}"/>
              </a:ext>
            </a:extLst>
          </p:cNvPr>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1C7B11-ABD7-479E-BDD2-671EB600F23E}"/>
              </a:ext>
            </a:extLst>
          </p:cNvPr>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348361-AD3F-49D6-91A2-8AC7B14C664D}"/>
              </a:ext>
            </a:extLst>
          </p:cNvPr>
          <p:cNvSpPr>
            <a:spLocks noGrp="1"/>
          </p:cNvSpPr>
          <p:nvPr>
            <p:ph type="dt" sz="half" idx="10"/>
          </p:nvPr>
        </p:nvSpPr>
        <p:spPr/>
        <p:txBody>
          <a:bodyPr/>
          <a:lstStyle/>
          <a:p>
            <a:pPr>
              <a:defRPr/>
            </a:pPr>
            <a:fld id="{3C90752E-6AE1-4C22-800D-F425C5CE48E2}" type="datetimeFigureOut">
              <a:rPr lang="en-US" smtClean="0"/>
              <a:pPr>
                <a:defRPr/>
              </a:pPr>
              <a:t>9/30/2022</a:t>
            </a:fld>
            <a:endParaRPr lang="en-US"/>
          </a:p>
        </p:txBody>
      </p:sp>
      <p:sp>
        <p:nvSpPr>
          <p:cNvPr id="6" name="Footer Placeholder 5">
            <a:extLst>
              <a:ext uri="{FF2B5EF4-FFF2-40B4-BE49-F238E27FC236}">
                <a16:creationId xmlns:a16="http://schemas.microsoft.com/office/drawing/2014/main" id="{E0009251-4391-4FBB-8373-556B1FE3D84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4EDC157-4D80-4C68-BE60-B0D3D055EC7B}"/>
              </a:ext>
            </a:extLst>
          </p:cNvPr>
          <p:cNvSpPr>
            <a:spLocks noGrp="1"/>
          </p:cNvSpPr>
          <p:nvPr>
            <p:ph type="sldNum" sz="quarter" idx="12"/>
          </p:nvPr>
        </p:nvSpPr>
        <p:spPr/>
        <p:txBody>
          <a:bodyPr/>
          <a:lstStyle/>
          <a:p>
            <a:pPr>
              <a:defRPr/>
            </a:pPr>
            <a:fld id="{B73ECFCE-849A-4E05-B43F-563F271D4B5B}" type="slidenum">
              <a:rPr lang="en-US" altLang="en-US" smtClean="0"/>
              <a:pPr>
                <a:defRPr/>
              </a:pPr>
              <a:t>‹#›</a:t>
            </a:fld>
            <a:endParaRPr lang="en-US" altLang="en-US"/>
          </a:p>
        </p:txBody>
      </p:sp>
    </p:spTree>
    <p:extLst>
      <p:ext uri="{BB962C8B-B14F-4D97-AF65-F5344CB8AC3E}">
        <p14:creationId xmlns:p14="http://schemas.microsoft.com/office/powerpoint/2010/main" val="53691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2670-6802-482E-AC4C-495708C9C095}"/>
              </a:ext>
            </a:extLst>
          </p:cNvPr>
          <p:cNvSpPr>
            <a:spLocks noGrp="1"/>
          </p:cNvSpPr>
          <p:nvPr>
            <p:ph type="title"/>
          </p:nvPr>
        </p:nvSpPr>
        <p:spPr>
          <a:xfrm>
            <a:off x="699823" y="405695"/>
            <a:ext cx="8763000" cy="14728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414B52-5DAE-463E-B227-3B08FC744033}"/>
              </a:ext>
            </a:extLst>
          </p:cNvPr>
          <p:cNvSpPr>
            <a:spLocks noGrp="1"/>
          </p:cNvSpPr>
          <p:nvPr>
            <p:ph type="body" idx="1"/>
          </p:nvPr>
        </p:nvSpPr>
        <p:spPr>
          <a:xfrm>
            <a:off x="699824"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9EA92983-5D38-4A25-B44C-6B1B08020458}"/>
              </a:ext>
            </a:extLst>
          </p:cNvPr>
          <p:cNvSpPr>
            <a:spLocks noGrp="1"/>
          </p:cNvSpPr>
          <p:nvPr>
            <p:ph sz="half" idx="2"/>
          </p:nvPr>
        </p:nvSpPr>
        <p:spPr>
          <a:xfrm>
            <a:off x="699824" y="2783417"/>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427DCE-6525-429C-83C0-C528D34D4DDF}"/>
              </a:ext>
            </a:extLst>
          </p:cNvPr>
          <p:cNvSpPr>
            <a:spLocks noGrp="1"/>
          </p:cNvSpPr>
          <p:nvPr>
            <p:ph type="body" sz="quarter" idx="3"/>
          </p:nvPr>
        </p:nvSpPr>
        <p:spPr>
          <a:xfrm>
            <a:off x="5143500"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6E9E6B7B-7C0A-4367-B309-6B3FC541D7E4}"/>
              </a:ext>
            </a:extLst>
          </p:cNvPr>
          <p:cNvSpPr>
            <a:spLocks noGrp="1"/>
          </p:cNvSpPr>
          <p:nvPr>
            <p:ph sz="quarter" idx="4"/>
          </p:nvPr>
        </p:nvSpPr>
        <p:spPr>
          <a:xfrm>
            <a:off x="5143500" y="2783417"/>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46FCD3-4923-46EF-93EA-F950B02642AC}"/>
              </a:ext>
            </a:extLst>
          </p:cNvPr>
          <p:cNvSpPr>
            <a:spLocks noGrp="1"/>
          </p:cNvSpPr>
          <p:nvPr>
            <p:ph type="dt" sz="half" idx="10"/>
          </p:nvPr>
        </p:nvSpPr>
        <p:spPr/>
        <p:txBody>
          <a:bodyPr/>
          <a:lstStyle/>
          <a:p>
            <a:pPr>
              <a:defRPr/>
            </a:pPr>
            <a:fld id="{3C90752E-6AE1-4C22-800D-F425C5CE48E2}" type="datetimeFigureOut">
              <a:rPr lang="en-US" smtClean="0"/>
              <a:pPr>
                <a:defRPr/>
              </a:pPr>
              <a:t>9/30/2022</a:t>
            </a:fld>
            <a:endParaRPr lang="en-US"/>
          </a:p>
        </p:txBody>
      </p:sp>
      <p:sp>
        <p:nvSpPr>
          <p:cNvPr id="8" name="Footer Placeholder 7">
            <a:extLst>
              <a:ext uri="{FF2B5EF4-FFF2-40B4-BE49-F238E27FC236}">
                <a16:creationId xmlns:a16="http://schemas.microsoft.com/office/drawing/2014/main" id="{09A72523-FB77-4089-9188-D5147AD3068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0A4BA331-A559-4BF1-BBE5-B8A90D7F5178}"/>
              </a:ext>
            </a:extLst>
          </p:cNvPr>
          <p:cNvSpPr>
            <a:spLocks noGrp="1"/>
          </p:cNvSpPr>
          <p:nvPr>
            <p:ph type="sldNum" sz="quarter" idx="12"/>
          </p:nvPr>
        </p:nvSpPr>
        <p:spPr/>
        <p:txBody>
          <a:bodyPr/>
          <a:lstStyle/>
          <a:p>
            <a:pPr>
              <a:defRPr/>
            </a:pPr>
            <a:fld id="{B73ECFCE-849A-4E05-B43F-563F271D4B5B}" type="slidenum">
              <a:rPr lang="en-US" altLang="en-US" smtClean="0"/>
              <a:pPr>
                <a:defRPr/>
              </a:pPr>
              <a:t>‹#›</a:t>
            </a:fld>
            <a:endParaRPr lang="en-US" altLang="en-US"/>
          </a:p>
        </p:txBody>
      </p:sp>
    </p:spTree>
    <p:extLst>
      <p:ext uri="{BB962C8B-B14F-4D97-AF65-F5344CB8AC3E}">
        <p14:creationId xmlns:p14="http://schemas.microsoft.com/office/powerpoint/2010/main" val="276857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60EE-7679-4DF4-9CB4-97AC0A30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AD8B7-D66C-4AB3-9C31-D5B4C7597A5E}"/>
              </a:ext>
            </a:extLst>
          </p:cNvPr>
          <p:cNvSpPr>
            <a:spLocks noGrp="1"/>
          </p:cNvSpPr>
          <p:nvPr>
            <p:ph type="dt" sz="half" idx="10"/>
          </p:nvPr>
        </p:nvSpPr>
        <p:spPr/>
        <p:txBody>
          <a:bodyPr/>
          <a:lstStyle/>
          <a:p>
            <a:pPr>
              <a:defRPr/>
            </a:pPr>
            <a:fld id="{B3234183-259B-4EC5-8059-233292850790}" type="datetimeFigureOut">
              <a:rPr lang="en-US" smtClean="0"/>
              <a:pPr>
                <a:defRPr/>
              </a:pPr>
              <a:t>9/30/2022</a:t>
            </a:fld>
            <a:endParaRPr lang="en-US"/>
          </a:p>
        </p:txBody>
      </p:sp>
      <p:sp>
        <p:nvSpPr>
          <p:cNvPr id="4" name="Footer Placeholder 3">
            <a:extLst>
              <a:ext uri="{FF2B5EF4-FFF2-40B4-BE49-F238E27FC236}">
                <a16:creationId xmlns:a16="http://schemas.microsoft.com/office/drawing/2014/main" id="{64FC6C74-E6A6-4A66-9AC2-90A551E5D57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E60D5F1C-F471-4A96-96CA-6ECD1C49AE6F}"/>
              </a:ext>
            </a:extLst>
          </p:cNvPr>
          <p:cNvSpPr>
            <a:spLocks noGrp="1"/>
          </p:cNvSpPr>
          <p:nvPr>
            <p:ph type="sldNum" sz="quarter" idx="12"/>
          </p:nvPr>
        </p:nvSpPr>
        <p:spPr/>
        <p:txBody>
          <a:bodyPr/>
          <a:lstStyle/>
          <a:p>
            <a:pPr>
              <a:defRPr/>
            </a:pPr>
            <a:fld id="{84C07A58-C107-4DC2-994D-0652DD60D324}" type="slidenum">
              <a:rPr lang="en-US" altLang="en-US" smtClean="0"/>
              <a:pPr>
                <a:defRPr/>
              </a:pPr>
              <a:t>‹#›</a:t>
            </a:fld>
            <a:endParaRPr lang="en-US" altLang="en-US"/>
          </a:p>
        </p:txBody>
      </p:sp>
    </p:spTree>
    <p:extLst>
      <p:ext uri="{BB962C8B-B14F-4D97-AF65-F5344CB8AC3E}">
        <p14:creationId xmlns:p14="http://schemas.microsoft.com/office/powerpoint/2010/main" val="229119691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6AE14-4810-44D3-B19D-45270BF5B1F3}"/>
              </a:ext>
            </a:extLst>
          </p:cNvPr>
          <p:cNvSpPr>
            <a:spLocks noGrp="1"/>
          </p:cNvSpPr>
          <p:nvPr>
            <p:ph type="dt" sz="half" idx="10"/>
          </p:nvPr>
        </p:nvSpPr>
        <p:spPr/>
        <p:txBody>
          <a:bodyPr/>
          <a:lstStyle/>
          <a:p>
            <a:pPr>
              <a:defRPr/>
            </a:pPr>
            <a:fld id="{F72B08DC-4F0A-42FB-8DB8-15A5FB069C7C}" type="datetimeFigureOut">
              <a:rPr lang="en-US" smtClean="0"/>
              <a:pPr>
                <a:defRPr/>
              </a:pPr>
              <a:t>9/30/2022</a:t>
            </a:fld>
            <a:endParaRPr lang="en-US"/>
          </a:p>
        </p:txBody>
      </p:sp>
      <p:sp>
        <p:nvSpPr>
          <p:cNvPr id="3" name="Footer Placeholder 2">
            <a:extLst>
              <a:ext uri="{FF2B5EF4-FFF2-40B4-BE49-F238E27FC236}">
                <a16:creationId xmlns:a16="http://schemas.microsoft.com/office/drawing/2014/main" id="{92B47B8C-2595-437D-99C2-5B92D9879E6E}"/>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3653308-DF53-400B-A237-29B599535854}"/>
              </a:ext>
            </a:extLst>
          </p:cNvPr>
          <p:cNvSpPr>
            <a:spLocks noGrp="1"/>
          </p:cNvSpPr>
          <p:nvPr>
            <p:ph type="sldNum" sz="quarter" idx="12"/>
          </p:nvPr>
        </p:nvSpPr>
        <p:spPr/>
        <p:txBody>
          <a:bodyPr/>
          <a:lstStyle/>
          <a:p>
            <a:pPr>
              <a:defRPr/>
            </a:pPr>
            <a:fld id="{34546551-95A0-4108-8D91-6ED4E90BC624}" type="slidenum">
              <a:rPr lang="en-US" altLang="en-US" smtClean="0"/>
              <a:pPr>
                <a:defRPr/>
              </a:pPr>
              <a:t>‹#›</a:t>
            </a:fld>
            <a:endParaRPr lang="en-US" altLang="en-US"/>
          </a:p>
        </p:txBody>
      </p:sp>
    </p:spTree>
    <p:extLst>
      <p:ext uri="{BB962C8B-B14F-4D97-AF65-F5344CB8AC3E}">
        <p14:creationId xmlns:p14="http://schemas.microsoft.com/office/powerpoint/2010/main" val="26864033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96CC-AC91-460A-A93E-3518D4BF7B93}"/>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p>
        </p:txBody>
      </p:sp>
      <p:sp>
        <p:nvSpPr>
          <p:cNvPr id="3" name="Content Placeholder 2">
            <a:extLst>
              <a:ext uri="{FF2B5EF4-FFF2-40B4-BE49-F238E27FC236}">
                <a16:creationId xmlns:a16="http://schemas.microsoft.com/office/drawing/2014/main" id="{5F41B554-90BB-42E7-9F14-048440D220D7}"/>
              </a:ext>
            </a:extLst>
          </p:cNvPr>
          <p:cNvSpPr>
            <a:spLocks noGrp="1"/>
          </p:cNvSpPr>
          <p:nvPr>
            <p:ph idx="1"/>
          </p:nvPr>
        </p:nvSpPr>
        <p:spPr>
          <a:xfrm>
            <a:off x="4319323" y="1097139"/>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A3F3E-AA06-4217-8211-21C13130A582}"/>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0BCE5BCE-1D94-4AD3-97B3-49E40626BD77}"/>
              </a:ext>
            </a:extLst>
          </p:cNvPr>
          <p:cNvSpPr>
            <a:spLocks noGrp="1"/>
          </p:cNvSpPr>
          <p:nvPr>
            <p:ph type="dt" sz="half" idx="10"/>
          </p:nvPr>
        </p:nvSpPr>
        <p:spPr/>
        <p:txBody>
          <a:bodyPr/>
          <a:lstStyle/>
          <a:p>
            <a:pPr>
              <a:defRPr/>
            </a:pPr>
            <a:fld id="{DB092CDB-1A24-41BB-9499-4B689538401D}" type="datetimeFigureOut">
              <a:rPr lang="en-US" smtClean="0"/>
              <a:pPr>
                <a:defRPr/>
              </a:pPr>
              <a:t>9/30/2022</a:t>
            </a:fld>
            <a:endParaRPr lang="en-US"/>
          </a:p>
        </p:txBody>
      </p:sp>
      <p:sp>
        <p:nvSpPr>
          <p:cNvPr id="6" name="Footer Placeholder 5">
            <a:extLst>
              <a:ext uri="{FF2B5EF4-FFF2-40B4-BE49-F238E27FC236}">
                <a16:creationId xmlns:a16="http://schemas.microsoft.com/office/drawing/2014/main" id="{4D2A0EA2-A826-4830-B37A-C37DD0C006F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CFFFDF2-8977-4B3F-A58A-2AD44FF9A192}"/>
              </a:ext>
            </a:extLst>
          </p:cNvPr>
          <p:cNvSpPr>
            <a:spLocks noGrp="1"/>
          </p:cNvSpPr>
          <p:nvPr>
            <p:ph type="sldNum" sz="quarter" idx="12"/>
          </p:nvPr>
        </p:nvSpPr>
        <p:spPr/>
        <p:txBody>
          <a:bodyPr/>
          <a:lstStyle/>
          <a:p>
            <a:pPr>
              <a:defRPr/>
            </a:pPr>
            <a:fld id="{0578DA9E-0BDD-448E-A9CD-65CEB99E5484}" type="slidenum">
              <a:rPr lang="en-US" altLang="en-US" smtClean="0"/>
              <a:pPr>
                <a:defRPr/>
              </a:pPr>
              <a:t>‹#›</a:t>
            </a:fld>
            <a:endParaRPr lang="en-US" altLang="en-US"/>
          </a:p>
        </p:txBody>
      </p:sp>
    </p:spTree>
    <p:extLst>
      <p:ext uri="{BB962C8B-B14F-4D97-AF65-F5344CB8AC3E}">
        <p14:creationId xmlns:p14="http://schemas.microsoft.com/office/powerpoint/2010/main" val="395128196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2720-674A-4AE7-A0CD-0EACA08ACEBE}"/>
              </a:ext>
            </a:extLst>
          </p:cNvPr>
          <p:cNvSpPr>
            <a:spLocks noGrp="1"/>
          </p:cNvSpPr>
          <p:nvPr>
            <p:ph type="title"/>
          </p:nvPr>
        </p:nvSpPr>
        <p:spPr>
          <a:xfrm>
            <a:off x="699824" y="508000"/>
            <a:ext cx="3276864" cy="1778000"/>
          </a:xfrm>
        </p:spPr>
        <p:txBody>
          <a:bodyPr anchor="b"/>
          <a:lstStyle>
            <a:lvl1pPr>
              <a:defRPr sz="2667"/>
            </a:lvl1pPr>
          </a:lstStyle>
          <a:p>
            <a:r>
              <a:rPr lang="en-US"/>
              <a:t>Click to edit Master title style</a:t>
            </a:r>
          </a:p>
        </p:txBody>
      </p:sp>
      <p:sp>
        <p:nvSpPr>
          <p:cNvPr id="3" name="Picture Placeholder 2">
            <a:extLst>
              <a:ext uri="{FF2B5EF4-FFF2-40B4-BE49-F238E27FC236}">
                <a16:creationId xmlns:a16="http://schemas.microsoft.com/office/drawing/2014/main" id="{39ECA526-623C-4D9E-92AB-2AAA2240496A}"/>
              </a:ext>
            </a:extLst>
          </p:cNvPr>
          <p:cNvSpPr>
            <a:spLocks noGrp="1"/>
          </p:cNvSpPr>
          <p:nvPr>
            <p:ph type="pic" idx="1"/>
          </p:nvPr>
        </p:nvSpPr>
        <p:spPr>
          <a:xfrm>
            <a:off x="4319323" y="1097139"/>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18865CC1-7652-479A-BFFF-638B1C9C8A72}"/>
              </a:ext>
            </a:extLst>
          </p:cNvPr>
          <p:cNvSpPr>
            <a:spLocks noGrp="1"/>
          </p:cNvSpPr>
          <p:nvPr>
            <p:ph type="body" sz="half" idx="2"/>
          </p:nvPr>
        </p:nvSpPr>
        <p:spPr>
          <a:xfrm>
            <a:off x="699824"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5F6EAC9B-168D-424E-9ADD-903D03BD0EFF}"/>
              </a:ext>
            </a:extLst>
          </p:cNvPr>
          <p:cNvSpPr>
            <a:spLocks noGrp="1"/>
          </p:cNvSpPr>
          <p:nvPr>
            <p:ph type="dt" sz="half" idx="10"/>
          </p:nvPr>
        </p:nvSpPr>
        <p:spPr/>
        <p:txBody>
          <a:bodyPr/>
          <a:lstStyle/>
          <a:p>
            <a:pPr>
              <a:defRPr/>
            </a:pPr>
            <a:fld id="{93777BD6-FE93-4309-8D33-0F9F8DD48882}" type="datetimeFigureOut">
              <a:rPr lang="en-US" smtClean="0"/>
              <a:pPr>
                <a:defRPr/>
              </a:pPr>
              <a:t>9/30/2022</a:t>
            </a:fld>
            <a:endParaRPr lang="en-US"/>
          </a:p>
        </p:txBody>
      </p:sp>
      <p:sp>
        <p:nvSpPr>
          <p:cNvPr id="6" name="Footer Placeholder 5">
            <a:extLst>
              <a:ext uri="{FF2B5EF4-FFF2-40B4-BE49-F238E27FC236}">
                <a16:creationId xmlns:a16="http://schemas.microsoft.com/office/drawing/2014/main" id="{8B0B9C92-2296-4D3B-8CF3-F631274CE60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E23C48C-A779-4ACC-BFA7-ECF4CC38FF41}"/>
              </a:ext>
            </a:extLst>
          </p:cNvPr>
          <p:cNvSpPr>
            <a:spLocks noGrp="1"/>
          </p:cNvSpPr>
          <p:nvPr>
            <p:ph type="sldNum" sz="quarter" idx="12"/>
          </p:nvPr>
        </p:nvSpPr>
        <p:spPr/>
        <p:txBody>
          <a:bodyPr/>
          <a:lstStyle/>
          <a:p>
            <a:pPr>
              <a:defRPr/>
            </a:pPr>
            <a:fld id="{0114861E-3B4E-478F-A5A4-8587430E320D}" type="slidenum">
              <a:rPr lang="en-US" altLang="en-US" smtClean="0"/>
              <a:pPr>
                <a:defRPr/>
              </a:pPr>
              <a:t>‹#›</a:t>
            </a:fld>
            <a:endParaRPr lang="en-US" altLang="en-US"/>
          </a:p>
        </p:txBody>
      </p:sp>
    </p:spTree>
    <p:extLst>
      <p:ext uri="{BB962C8B-B14F-4D97-AF65-F5344CB8AC3E}">
        <p14:creationId xmlns:p14="http://schemas.microsoft.com/office/powerpoint/2010/main" val="418395646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2216A-564B-4019-883C-6651EC8A07B8}"/>
              </a:ext>
            </a:extLst>
          </p:cNvPr>
          <p:cNvSpPr>
            <a:spLocks noGrp="1"/>
          </p:cNvSpPr>
          <p:nvPr>
            <p:ph type="title"/>
          </p:nvPr>
        </p:nvSpPr>
        <p:spPr>
          <a:xfrm>
            <a:off x="698500" y="405695"/>
            <a:ext cx="8763000" cy="1472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7812C-ADE5-4C87-A9EE-58B748CE9230}"/>
              </a:ext>
            </a:extLst>
          </p:cNvPr>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968E1-7A46-4073-9B03-23C39F3F009E}"/>
              </a:ext>
            </a:extLst>
          </p:cNvPr>
          <p:cNvSpPr>
            <a:spLocks noGrp="1"/>
          </p:cNvSpPr>
          <p:nvPr>
            <p:ph type="dt" sz="half" idx="2"/>
          </p:nvPr>
        </p:nvSpPr>
        <p:spPr>
          <a:xfrm>
            <a:off x="698500" y="7062612"/>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fld id="{3C90752E-6AE1-4C22-800D-F425C5CE48E2}" type="datetimeFigureOut">
              <a:rPr lang="en-US" smtClean="0"/>
              <a:pPr>
                <a:defRPr/>
              </a:pPr>
              <a:t>9/30/2022</a:t>
            </a:fld>
            <a:endParaRPr lang="en-US"/>
          </a:p>
        </p:txBody>
      </p:sp>
      <p:sp>
        <p:nvSpPr>
          <p:cNvPr id="5" name="Footer Placeholder 4">
            <a:extLst>
              <a:ext uri="{FF2B5EF4-FFF2-40B4-BE49-F238E27FC236}">
                <a16:creationId xmlns:a16="http://schemas.microsoft.com/office/drawing/2014/main" id="{8FD50D55-BC65-48BB-A6C4-FCD89AAFD34A}"/>
              </a:ext>
            </a:extLst>
          </p:cNvPr>
          <p:cNvSpPr>
            <a:spLocks noGrp="1"/>
          </p:cNvSpPr>
          <p:nvPr>
            <p:ph type="ftr" sz="quarter" idx="3"/>
          </p:nvPr>
        </p:nvSpPr>
        <p:spPr>
          <a:xfrm>
            <a:off x="3365500" y="7062612"/>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F52ABBD-0AA9-4F65-A296-3275BD94E9B5}"/>
              </a:ext>
            </a:extLst>
          </p:cNvPr>
          <p:cNvSpPr>
            <a:spLocks noGrp="1"/>
          </p:cNvSpPr>
          <p:nvPr>
            <p:ph type="sldNum" sz="quarter" idx="4"/>
          </p:nvPr>
        </p:nvSpPr>
        <p:spPr>
          <a:xfrm>
            <a:off x="7175500" y="7062612"/>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73ECFCE-849A-4E05-B43F-563F271D4B5B}" type="slidenum">
              <a:rPr lang="en-US" altLang="en-US" smtClean="0"/>
              <a:pPr>
                <a:defRPr/>
              </a:pPr>
              <a:t>‹#›</a:t>
            </a:fld>
            <a:endParaRPr lang="en-US" altLang="en-US"/>
          </a:p>
        </p:txBody>
      </p:sp>
    </p:spTree>
    <p:extLst>
      <p:ext uri="{BB962C8B-B14F-4D97-AF65-F5344CB8AC3E}">
        <p14:creationId xmlns:p14="http://schemas.microsoft.com/office/powerpoint/2010/main" val="132578457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ransition spd="slow">
    <p:wipe/>
  </p:transition>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I-IFNT8To80?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x2vo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ct.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BAF14-2D5F-475A-ADC4-85B6FA63295A}"/>
              </a:ext>
            </a:extLst>
          </p:cNvPr>
          <p:cNvSpPr>
            <a:spLocks noGrp="1"/>
          </p:cNvSpPr>
          <p:nvPr>
            <p:ph type="title"/>
          </p:nvPr>
        </p:nvSpPr>
        <p:spPr>
          <a:xfrm>
            <a:off x="1041400" y="152400"/>
            <a:ext cx="7696200" cy="1600200"/>
          </a:xfrm>
        </p:spPr>
        <p:txBody>
          <a:bodyPr>
            <a:normAutofit fontScale="90000"/>
          </a:bodyPr>
          <a:lstStyle/>
          <a:p>
            <a:pPr algn="ctr" defTabSz="1015990" eaLnBrk="1" fontAlgn="auto" hangingPunct="1">
              <a:lnSpc>
                <a:spcPts val="6444"/>
              </a:lnSpc>
              <a:spcAft>
                <a:spcPts val="0"/>
              </a:spcAft>
              <a:defRPr/>
            </a:pPr>
            <a:r>
              <a:rPr lang="en-US" sz="6600" b="1">
                <a:solidFill>
                  <a:srgbClr val="660066"/>
                </a:solidFill>
              </a:rPr>
              <a:t>College Knowledge 101</a:t>
            </a:r>
            <a:endParaRPr lang="en-US" sz="2400" b="1" i="1">
              <a:solidFill>
                <a:srgbClr val="660066"/>
              </a:solidFill>
            </a:endParaRPr>
          </a:p>
        </p:txBody>
      </p:sp>
      <p:sp>
        <p:nvSpPr>
          <p:cNvPr id="4099" name="Content Placeholder 2">
            <a:extLst>
              <a:ext uri="{FF2B5EF4-FFF2-40B4-BE49-F238E27FC236}">
                <a16:creationId xmlns:a16="http://schemas.microsoft.com/office/drawing/2014/main" id="{882AE055-BDF9-40A8-B0A4-493C3B9E4D8D}"/>
              </a:ext>
            </a:extLst>
          </p:cNvPr>
          <p:cNvSpPr>
            <a:spLocks noGrp="1"/>
          </p:cNvSpPr>
          <p:nvPr>
            <p:ph idx="1"/>
          </p:nvPr>
        </p:nvSpPr>
        <p:spPr>
          <a:xfrm>
            <a:off x="431800" y="1752600"/>
            <a:ext cx="9144000" cy="5029200"/>
          </a:xfrm>
        </p:spPr>
        <p:txBody>
          <a:bodyPr lIns="91440" tIns="45720" rIns="91440" bIns="45720" rtlCol="0">
            <a:normAutofit/>
          </a:bodyPr>
          <a:lstStyle/>
          <a:p>
            <a:pPr marL="152399" indent="0" algn="ctr" defTabSz="1015990" eaLnBrk="1" fontAlgn="auto" hangingPunct="1">
              <a:spcAft>
                <a:spcPts val="0"/>
              </a:spcAft>
              <a:buClr>
                <a:schemeClr val="tx1">
                  <a:shade val="95000"/>
                </a:schemeClr>
              </a:buClr>
              <a:buFont typeface="Wingdings 2"/>
              <a:buNone/>
              <a:defRPr/>
            </a:pPr>
            <a:r>
              <a:rPr lang="en-US" sz="3600" b="1">
                <a:solidFill>
                  <a:schemeClr val="tx1"/>
                </a:solidFill>
              </a:rPr>
              <a:t>Northern Guilford High School</a:t>
            </a:r>
          </a:p>
          <a:p>
            <a:pPr marL="151765" indent="0" algn="ctr" defTabSz="1015990" eaLnBrk="1" fontAlgn="auto" hangingPunct="1">
              <a:spcAft>
                <a:spcPts val="0"/>
              </a:spcAft>
              <a:buClr>
                <a:schemeClr val="tx1">
                  <a:shade val="95000"/>
                </a:schemeClr>
              </a:buClr>
              <a:buNone/>
              <a:defRPr/>
            </a:pPr>
            <a:r>
              <a:rPr lang="en-US" sz="2800">
                <a:solidFill>
                  <a:schemeClr val="tx1"/>
                </a:solidFill>
              </a:rPr>
              <a:t>September 29, 2022</a:t>
            </a:r>
          </a:p>
          <a:p>
            <a:pPr marL="151765" indent="0" algn="ctr" defTabSz="1015990" eaLnBrk="1" fontAlgn="auto" hangingPunct="1">
              <a:spcAft>
                <a:spcPts val="0"/>
              </a:spcAft>
              <a:buClr>
                <a:schemeClr val="tx1">
                  <a:shade val="95000"/>
                </a:schemeClr>
              </a:buClr>
              <a:buNone/>
              <a:defRPr/>
            </a:pPr>
            <a:r>
              <a:rPr lang="en-US" sz="2800">
                <a:solidFill>
                  <a:schemeClr val="tx1"/>
                </a:solidFill>
              </a:rPr>
              <a:t>6pm</a:t>
            </a:r>
          </a:p>
          <a:p>
            <a:pPr marL="609594" indent="-457195" defTabSz="1015990" eaLnBrk="1" fontAlgn="auto" hangingPunct="1">
              <a:spcAft>
                <a:spcPts val="0"/>
              </a:spcAft>
              <a:buClr>
                <a:schemeClr val="tx1">
                  <a:shade val="95000"/>
                </a:schemeClr>
              </a:buClr>
              <a:buFont typeface="Wingdings 2"/>
              <a:buChar char=""/>
              <a:defRPr/>
            </a:pPr>
            <a:endParaRPr lang="en-US">
              <a:solidFill>
                <a:schemeClr val="tx1"/>
              </a:solidFill>
            </a:endParaRPr>
          </a:p>
          <a:p>
            <a:pPr marL="609594" indent="-457195" defTabSz="1015990" eaLnBrk="1" fontAlgn="auto" hangingPunct="1">
              <a:spcAft>
                <a:spcPts val="0"/>
              </a:spcAft>
              <a:buClr>
                <a:schemeClr val="tx1">
                  <a:shade val="95000"/>
                </a:schemeClr>
              </a:buClr>
              <a:buFont typeface="Wingdings 2"/>
              <a:buChar char=""/>
              <a:defRPr/>
            </a:pPr>
            <a:endParaRPr lang="en-US">
              <a:solidFill>
                <a:schemeClr val="tx1"/>
              </a:solidFill>
            </a:endParaRPr>
          </a:p>
          <a:p>
            <a:pPr marL="152399" indent="0" algn="ctr" defTabSz="1015990" eaLnBrk="1" fontAlgn="auto" hangingPunct="1">
              <a:spcAft>
                <a:spcPts val="0"/>
              </a:spcAft>
              <a:buClr>
                <a:schemeClr val="tx1">
                  <a:shade val="95000"/>
                </a:schemeClr>
              </a:buClr>
              <a:buFont typeface="Wingdings 2"/>
              <a:buNone/>
              <a:defRPr/>
            </a:pPr>
            <a:r>
              <a:rPr lang="en-US" sz="3600" b="1">
                <a:solidFill>
                  <a:schemeClr val="tx1"/>
                </a:solidFill>
              </a:rPr>
              <a:t>Ms. Andrea Martin, </a:t>
            </a:r>
            <a:r>
              <a:rPr lang="en-US" sz="3600">
                <a:solidFill>
                  <a:schemeClr val="tx1"/>
                </a:solidFill>
              </a:rPr>
              <a:t>Students A – D</a:t>
            </a:r>
          </a:p>
          <a:p>
            <a:pPr marL="152399" indent="0" algn="ctr" defTabSz="1015990" eaLnBrk="1" fontAlgn="auto" hangingPunct="1">
              <a:spcAft>
                <a:spcPts val="0"/>
              </a:spcAft>
              <a:buClr>
                <a:schemeClr val="tx1">
                  <a:shade val="95000"/>
                </a:schemeClr>
              </a:buClr>
              <a:buFont typeface="Wingdings 2"/>
              <a:buNone/>
              <a:defRPr/>
            </a:pPr>
            <a:r>
              <a:rPr lang="en-US" sz="3600" b="1">
                <a:solidFill>
                  <a:schemeClr val="tx1"/>
                </a:solidFill>
              </a:rPr>
              <a:t>Ms. Beth Knight, </a:t>
            </a:r>
            <a:r>
              <a:rPr lang="en-US" sz="3600">
                <a:solidFill>
                  <a:schemeClr val="tx1"/>
                </a:solidFill>
              </a:rPr>
              <a:t>Students E – K</a:t>
            </a:r>
          </a:p>
          <a:p>
            <a:pPr marL="152399" indent="0" algn="ctr" defTabSz="1015990" eaLnBrk="1" fontAlgn="auto" hangingPunct="1">
              <a:spcAft>
                <a:spcPts val="0"/>
              </a:spcAft>
              <a:buClr>
                <a:schemeClr val="tx1">
                  <a:shade val="95000"/>
                </a:schemeClr>
              </a:buClr>
              <a:buFont typeface="Wingdings 2"/>
              <a:buNone/>
              <a:defRPr/>
            </a:pPr>
            <a:r>
              <a:rPr lang="en-US" sz="3600" b="1">
                <a:solidFill>
                  <a:schemeClr val="tx1"/>
                </a:solidFill>
              </a:rPr>
              <a:t>Ms. Leslie Deaton, </a:t>
            </a:r>
            <a:r>
              <a:rPr lang="en-US" sz="3600">
                <a:solidFill>
                  <a:schemeClr val="tx1"/>
                </a:solidFill>
              </a:rPr>
              <a:t>Students L – Ri</a:t>
            </a:r>
          </a:p>
          <a:p>
            <a:pPr marL="152399" indent="0" algn="ctr" defTabSz="1015990" eaLnBrk="1" fontAlgn="auto" hangingPunct="1">
              <a:spcAft>
                <a:spcPts val="0"/>
              </a:spcAft>
              <a:buClr>
                <a:schemeClr val="tx1">
                  <a:shade val="95000"/>
                </a:schemeClr>
              </a:buClr>
              <a:buFont typeface="Wingdings 2"/>
              <a:buNone/>
              <a:defRPr/>
            </a:pPr>
            <a:r>
              <a:rPr lang="en-US" sz="3600" b="1">
                <a:solidFill>
                  <a:schemeClr val="tx1"/>
                </a:solidFill>
              </a:rPr>
              <a:t>Ms. Kristin Guthrie, </a:t>
            </a:r>
            <a:r>
              <a:rPr lang="en-US" sz="3600">
                <a:solidFill>
                  <a:schemeClr val="tx1"/>
                </a:solidFill>
              </a:rPr>
              <a:t>Students Ro – Z</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322E4208-A685-418E-B85F-35C74E50C833}"/>
              </a:ext>
            </a:extLst>
          </p:cNvPr>
          <p:cNvGraphicFramePr>
            <a:graphicFrameLocks/>
          </p:cNvGraphicFramePr>
          <p:nvPr>
            <p:extLst>
              <p:ext uri="{D42A27DB-BD31-4B8C-83A1-F6EECF244321}">
                <p14:modId xmlns:p14="http://schemas.microsoft.com/office/powerpoint/2010/main" val="2336836260"/>
              </p:ext>
            </p:extLst>
          </p:nvPr>
        </p:nvGraphicFramePr>
        <p:xfrm>
          <a:off x="0" y="988352"/>
          <a:ext cx="11182525" cy="6631644"/>
        </p:xfrm>
        <a:graphic>
          <a:graphicData uri="http://schemas.openxmlformats.org/drawingml/2006/table">
            <a:tbl>
              <a:tblPr firstRow="1" bandRow="1">
                <a:tableStyleId>{5C22544A-7EE6-4342-B048-85BDC9FD1C3A}</a:tableStyleId>
              </a:tblPr>
              <a:tblGrid>
                <a:gridCol w="1988751">
                  <a:extLst>
                    <a:ext uri="{9D8B030D-6E8A-4147-A177-3AD203B41FA5}">
                      <a16:colId xmlns:a16="http://schemas.microsoft.com/office/drawing/2014/main" val="757191373"/>
                    </a:ext>
                  </a:extLst>
                </a:gridCol>
                <a:gridCol w="2484259">
                  <a:extLst>
                    <a:ext uri="{9D8B030D-6E8A-4147-A177-3AD203B41FA5}">
                      <a16:colId xmlns:a16="http://schemas.microsoft.com/office/drawing/2014/main" val="131039052"/>
                    </a:ext>
                  </a:extLst>
                </a:gridCol>
                <a:gridCol w="2236505">
                  <a:extLst>
                    <a:ext uri="{9D8B030D-6E8A-4147-A177-3AD203B41FA5}">
                      <a16:colId xmlns:a16="http://schemas.microsoft.com/office/drawing/2014/main" val="2398415007"/>
                    </a:ext>
                  </a:extLst>
                </a:gridCol>
                <a:gridCol w="2236505">
                  <a:extLst>
                    <a:ext uri="{9D8B030D-6E8A-4147-A177-3AD203B41FA5}">
                      <a16:colId xmlns:a16="http://schemas.microsoft.com/office/drawing/2014/main" val="3446455328"/>
                    </a:ext>
                  </a:extLst>
                </a:gridCol>
                <a:gridCol w="2236505">
                  <a:extLst>
                    <a:ext uri="{9D8B030D-6E8A-4147-A177-3AD203B41FA5}">
                      <a16:colId xmlns:a16="http://schemas.microsoft.com/office/drawing/2014/main" val="3704752564"/>
                    </a:ext>
                  </a:extLst>
                </a:gridCol>
              </a:tblGrid>
              <a:tr h="903495">
                <a:tc>
                  <a:txBody>
                    <a:bodyPr/>
                    <a:lstStyle/>
                    <a:p>
                      <a:pPr algn="ctr"/>
                      <a:r>
                        <a:rPr lang="en-US" sz="2000" b="1"/>
                        <a:t>School</a:t>
                      </a:r>
                    </a:p>
                  </a:txBody>
                  <a:tcPr/>
                </a:tc>
                <a:tc>
                  <a:txBody>
                    <a:bodyPr/>
                    <a:lstStyle/>
                    <a:p>
                      <a:pPr algn="ctr"/>
                      <a:r>
                        <a:rPr lang="en-US" sz="2000"/>
                        <a:t>Avg. GPA</a:t>
                      </a:r>
                    </a:p>
                  </a:txBody>
                  <a:tcPr/>
                </a:tc>
                <a:tc>
                  <a:txBody>
                    <a:bodyPr/>
                    <a:lstStyle/>
                    <a:p>
                      <a:pPr algn="ctr"/>
                      <a:r>
                        <a:rPr lang="en-US" sz="2000"/>
                        <a:t>SAT CR</a:t>
                      </a:r>
                    </a:p>
                  </a:txBody>
                  <a:tcPr/>
                </a:tc>
                <a:tc>
                  <a:txBody>
                    <a:bodyPr/>
                    <a:lstStyle/>
                    <a:p>
                      <a:pPr algn="ctr"/>
                      <a:r>
                        <a:rPr lang="en-US" sz="2000"/>
                        <a:t>SAT Math</a:t>
                      </a:r>
                    </a:p>
                  </a:txBody>
                  <a:tcPr/>
                </a:tc>
                <a:tc>
                  <a:txBody>
                    <a:bodyPr/>
                    <a:lstStyle/>
                    <a:p>
                      <a:pPr algn="ctr"/>
                      <a:r>
                        <a:rPr lang="en-US" sz="2000"/>
                        <a:t>Avg. ACT </a:t>
                      </a:r>
                      <a:br>
                        <a:rPr lang="en-US" sz="2000"/>
                      </a:br>
                      <a:r>
                        <a:rPr lang="en-US" sz="2000"/>
                        <a:t>Composite </a:t>
                      </a:r>
                    </a:p>
                  </a:txBody>
                  <a:tcPr/>
                </a:tc>
                <a:extLst>
                  <a:ext uri="{0D108BD9-81ED-4DB2-BD59-A6C34878D82A}">
                    <a16:rowId xmlns:a16="http://schemas.microsoft.com/office/drawing/2014/main" val="4013381256"/>
                  </a:ext>
                </a:extLst>
              </a:tr>
              <a:tr h="473197">
                <a:tc>
                  <a:txBody>
                    <a:bodyPr/>
                    <a:lstStyle/>
                    <a:p>
                      <a:r>
                        <a:rPr lang="en-US" sz="2000" b="1">
                          <a:solidFill>
                            <a:schemeClr val="bg1"/>
                          </a:solidFill>
                        </a:rPr>
                        <a:t>UNC-G</a:t>
                      </a:r>
                    </a:p>
                  </a:txBody>
                  <a:tcPr>
                    <a:solidFill>
                      <a:schemeClr val="accent1"/>
                    </a:solidFill>
                  </a:tcPr>
                </a:tc>
                <a:tc>
                  <a:txBody>
                    <a:bodyPr/>
                    <a:lstStyle/>
                    <a:p>
                      <a:pPr algn="ctr"/>
                      <a:r>
                        <a:rPr lang="en-US" sz="2000"/>
                        <a:t>3.59 weighted</a:t>
                      </a:r>
                    </a:p>
                  </a:txBody>
                  <a:tcPr/>
                </a:tc>
                <a:tc gridSpan="2">
                  <a:txBody>
                    <a:bodyPr/>
                    <a:lstStyle/>
                    <a:p>
                      <a:pPr algn="ctr"/>
                      <a:r>
                        <a:rPr lang="en-US" sz="2000"/>
                        <a:t>SAT Average 1181</a:t>
                      </a:r>
                    </a:p>
                  </a:txBody>
                  <a:tcPr/>
                </a:tc>
                <a:tc hMerge="1">
                  <a:txBody>
                    <a:bodyPr/>
                    <a:lstStyle/>
                    <a:p>
                      <a:pPr algn="ctr"/>
                      <a:endParaRPr lang="en-US" sz="2000"/>
                    </a:p>
                  </a:txBody>
                  <a:tcPr/>
                </a:tc>
                <a:tc>
                  <a:txBody>
                    <a:bodyPr/>
                    <a:lstStyle/>
                    <a:p>
                      <a:pPr algn="ctr"/>
                      <a:r>
                        <a:rPr lang="en-US" sz="2000"/>
                        <a:t>24</a:t>
                      </a:r>
                    </a:p>
                  </a:txBody>
                  <a:tcPr/>
                </a:tc>
                <a:extLst>
                  <a:ext uri="{0D108BD9-81ED-4DB2-BD59-A6C34878D82A}">
                    <a16:rowId xmlns:a16="http://schemas.microsoft.com/office/drawing/2014/main" val="1286983631"/>
                  </a:ext>
                </a:extLst>
              </a:tr>
              <a:tr h="592281">
                <a:tc>
                  <a:txBody>
                    <a:bodyPr/>
                    <a:lstStyle/>
                    <a:p>
                      <a:r>
                        <a:rPr lang="en-US" sz="2000" b="1">
                          <a:solidFill>
                            <a:schemeClr val="bg1"/>
                          </a:solidFill>
                        </a:rPr>
                        <a:t>UNC-W</a:t>
                      </a:r>
                    </a:p>
                  </a:txBody>
                  <a:tcPr>
                    <a:solidFill>
                      <a:schemeClr val="accent1"/>
                    </a:solidFill>
                  </a:tcPr>
                </a:tc>
                <a:tc>
                  <a:txBody>
                    <a:bodyPr/>
                    <a:lstStyle/>
                    <a:p>
                      <a:pPr algn="ctr"/>
                      <a:r>
                        <a:rPr lang="en-US" sz="2000"/>
                        <a:t>3.80-4.43</a:t>
                      </a:r>
                    </a:p>
                  </a:txBody>
                  <a:tcPr/>
                </a:tc>
                <a:tc gridSpan="2">
                  <a:txBody>
                    <a:bodyPr/>
                    <a:lstStyle/>
                    <a:p>
                      <a:pPr algn="ctr"/>
                      <a:endParaRPr lang="en-US"/>
                    </a:p>
                  </a:txBody>
                  <a:tcPr/>
                </a:tc>
                <a:tc hMerge="1">
                  <a:txBody>
                    <a:bodyPr/>
                    <a:lstStyle/>
                    <a:p>
                      <a:endParaRPr lang="en-US"/>
                    </a:p>
                  </a:txBody>
                  <a:tcPr/>
                </a:tc>
                <a:tc>
                  <a:txBody>
                    <a:bodyPr/>
                    <a:lstStyle/>
                    <a:p>
                      <a:pPr algn="ctr"/>
                      <a:endParaRPr lang="en-US"/>
                    </a:p>
                  </a:txBody>
                  <a:tcPr/>
                </a:tc>
                <a:extLst>
                  <a:ext uri="{0D108BD9-81ED-4DB2-BD59-A6C34878D82A}">
                    <a16:rowId xmlns:a16="http://schemas.microsoft.com/office/drawing/2014/main" val="380675189"/>
                  </a:ext>
                </a:extLst>
              </a:tr>
              <a:tr h="751228">
                <a:tc>
                  <a:txBody>
                    <a:bodyPr/>
                    <a:lstStyle/>
                    <a:p>
                      <a:r>
                        <a:rPr lang="en-US" sz="2000" b="1">
                          <a:solidFill>
                            <a:schemeClr val="bg1"/>
                          </a:solidFill>
                        </a:rPr>
                        <a:t>NC STATE</a:t>
                      </a:r>
                    </a:p>
                  </a:txBody>
                  <a:tcPr>
                    <a:solidFill>
                      <a:schemeClr val="accent1"/>
                    </a:solidFill>
                  </a:tcPr>
                </a:tc>
                <a:tc>
                  <a:txBody>
                    <a:bodyPr/>
                    <a:lstStyle/>
                    <a:p>
                      <a:pPr algn="ctr"/>
                      <a:r>
                        <a:rPr lang="en-US" sz="2000"/>
                        <a:t>4.31 weighted</a:t>
                      </a:r>
                    </a:p>
                  </a:txBody>
                  <a:tcPr/>
                </a:tc>
                <a:tc gridSpan="2">
                  <a:txBody>
                    <a:bodyPr/>
                    <a:lstStyle/>
                    <a:p>
                      <a:pPr algn="ctr"/>
                      <a:endParaRPr lang="en-US"/>
                    </a:p>
                  </a:txBody>
                  <a:tcPr/>
                </a:tc>
                <a:tc hMerge="1">
                  <a:txBody>
                    <a:bodyPr/>
                    <a:lstStyle/>
                    <a:p>
                      <a:endParaRPr lang="en-US"/>
                    </a:p>
                  </a:txBody>
                  <a:tcPr/>
                </a:tc>
                <a:tc>
                  <a:txBody>
                    <a:bodyPr/>
                    <a:lstStyle/>
                    <a:p>
                      <a:pPr algn="ctr"/>
                      <a:endParaRPr lang="en-US"/>
                    </a:p>
                  </a:txBody>
                  <a:tcPr/>
                </a:tc>
                <a:extLst>
                  <a:ext uri="{0D108BD9-81ED-4DB2-BD59-A6C34878D82A}">
                    <a16:rowId xmlns:a16="http://schemas.microsoft.com/office/drawing/2014/main" val="2742392940"/>
                  </a:ext>
                </a:extLst>
              </a:tr>
              <a:tr h="751228">
                <a:tc>
                  <a:txBody>
                    <a:bodyPr/>
                    <a:lstStyle/>
                    <a:p>
                      <a:r>
                        <a:rPr lang="en-US" sz="2000" b="1">
                          <a:solidFill>
                            <a:schemeClr val="bg1"/>
                          </a:solidFill>
                        </a:rPr>
                        <a:t>UNC-CH</a:t>
                      </a:r>
                    </a:p>
                  </a:txBody>
                  <a:tcPr>
                    <a:solidFill>
                      <a:schemeClr val="accent1"/>
                    </a:solidFill>
                  </a:tcPr>
                </a:tc>
                <a:tc>
                  <a:txBody>
                    <a:bodyPr/>
                    <a:lstStyle/>
                    <a:p>
                      <a:pPr algn="ctr"/>
                      <a:r>
                        <a:rPr lang="en-US" sz="2000"/>
                        <a:t>74% in top 10% of high school class</a:t>
                      </a:r>
                    </a:p>
                  </a:txBody>
                  <a:tcPr/>
                </a:tc>
                <a:tc gridSpan="2">
                  <a:txBody>
                    <a:bodyPr/>
                    <a:lstStyle/>
                    <a:p>
                      <a:pPr algn="ctr"/>
                      <a:r>
                        <a:rPr lang="en-US" sz="2000"/>
                        <a:t>SAT Average 1340-1500</a:t>
                      </a:r>
                    </a:p>
                  </a:txBody>
                  <a:tcPr/>
                </a:tc>
                <a:tc hMerge="1">
                  <a:txBody>
                    <a:bodyPr/>
                    <a:lstStyle/>
                    <a:p>
                      <a:endParaRPr lang="en-US"/>
                    </a:p>
                  </a:txBody>
                  <a:tcPr/>
                </a:tc>
                <a:tc>
                  <a:txBody>
                    <a:bodyPr/>
                    <a:lstStyle/>
                    <a:p>
                      <a:pPr algn="ctr"/>
                      <a:endParaRPr lang="en-US"/>
                    </a:p>
                  </a:txBody>
                  <a:tcPr/>
                </a:tc>
                <a:extLst>
                  <a:ext uri="{0D108BD9-81ED-4DB2-BD59-A6C34878D82A}">
                    <a16:rowId xmlns:a16="http://schemas.microsoft.com/office/drawing/2014/main" val="2310712344"/>
                  </a:ext>
                </a:extLst>
              </a:tr>
              <a:tr h="751228">
                <a:tc>
                  <a:txBody>
                    <a:bodyPr/>
                    <a:lstStyle/>
                    <a:p>
                      <a:r>
                        <a:rPr lang="en-US" sz="2000" b="1">
                          <a:solidFill>
                            <a:schemeClr val="bg1"/>
                          </a:solidFill>
                        </a:rPr>
                        <a:t>East Carolina</a:t>
                      </a:r>
                    </a:p>
                  </a:txBody>
                  <a:tcPr>
                    <a:solidFill>
                      <a:schemeClr val="accent1"/>
                    </a:solidFill>
                  </a:tcPr>
                </a:tc>
                <a:tc>
                  <a:txBody>
                    <a:bodyPr/>
                    <a:lstStyle/>
                    <a:p>
                      <a:pPr algn="ctr"/>
                      <a:r>
                        <a:rPr lang="en-US" sz="2000"/>
                        <a:t>3.46—3.74 (unweighted)</a:t>
                      </a:r>
                    </a:p>
                  </a:txBody>
                  <a:tcPr/>
                </a:tc>
                <a:tc gridSpan="2">
                  <a:txBody>
                    <a:bodyPr/>
                    <a:lstStyle/>
                    <a:p>
                      <a:pPr algn="ctr"/>
                      <a:endParaRPr lang="en-US"/>
                    </a:p>
                  </a:txBody>
                  <a:tcPr/>
                </a:tc>
                <a:tc hMerge="1">
                  <a:txBody>
                    <a:bodyPr/>
                    <a:lstStyle/>
                    <a:p>
                      <a:endParaRPr lang="en-US"/>
                    </a:p>
                  </a:txBody>
                  <a:tcPr/>
                </a:tc>
                <a:tc>
                  <a:txBody>
                    <a:bodyPr/>
                    <a:lstStyle/>
                    <a:p>
                      <a:pPr algn="ctr"/>
                      <a:endParaRPr lang="en-US"/>
                    </a:p>
                  </a:txBody>
                  <a:tcPr/>
                </a:tc>
                <a:extLst>
                  <a:ext uri="{0D108BD9-81ED-4DB2-BD59-A6C34878D82A}">
                    <a16:rowId xmlns:a16="http://schemas.microsoft.com/office/drawing/2014/main" val="3577820908"/>
                  </a:ext>
                </a:extLst>
              </a:tr>
              <a:tr h="751228">
                <a:tc>
                  <a:txBody>
                    <a:bodyPr/>
                    <a:lstStyle/>
                    <a:p>
                      <a:r>
                        <a:rPr lang="en-US" sz="2000" b="1">
                          <a:solidFill>
                            <a:schemeClr val="bg1"/>
                          </a:solidFill>
                        </a:rPr>
                        <a:t>UNC-Charlotte</a:t>
                      </a:r>
                    </a:p>
                  </a:txBody>
                  <a:tcPr>
                    <a:solidFill>
                      <a:schemeClr val="accent1"/>
                    </a:solidFill>
                  </a:tcPr>
                </a:tc>
                <a:tc>
                  <a:txBody>
                    <a:bodyPr/>
                    <a:lstStyle/>
                    <a:p>
                      <a:pPr algn="ctr"/>
                      <a:r>
                        <a:rPr lang="en-US" sz="2000"/>
                        <a:t>3.8-4.4 (weighted)</a:t>
                      </a:r>
                    </a:p>
                    <a:p>
                      <a:pPr algn="ctr"/>
                      <a:r>
                        <a:rPr lang="en-US" sz="2000"/>
                        <a:t>3.4-3.9 (unweighted)</a:t>
                      </a:r>
                    </a:p>
                  </a:txBody>
                  <a:tcPr/>
                </a:tc>
                <a:tc gridSpan="2">
                  <a:txBody>
                    <a:bodyPr/>
                    <a:lstStyle/>
                    <a:p>
                      <a:pPr algn="ctr"/>
                      <a:r>
                        <a:rPr lang="en-US" sz="2000"/>
                        <a:t>SAT Average 1120-1340</a:t>
                      </a:r>
                    </a:p>
                  </a:txBody>
                  <a:tcPr/>
                </a:tc>
                <a:tc hMerge="1">
                  <a:txBody>
                    <a:bodyPr/>
                    <a:lstStyle/>
                    <a:p>
                      <a:endParaRPr lang="en-US"/>
                    </a:p>
                  </a:txBody>
                  <a:tcPr/>
                </a:tc>
                <a:tc>
                  <a:txBody>
                    <a:bodyPr/>
                    <a:lstStyle/>
                    <a:p>
                      <a:pPr algn="ctr"/>
                      <a:r>
                        <a:rPr lang="en-US" sz="2000"/>
                        <a:t>21-28</a:t>
                      </a:r>
                    </a:p>
                  </a:txBody>
                  <a:tcPr/>
                </a:tc>
                <a:extLst>
                  <a:ext uri="{0D108BD9-81ED-4DB2-BD59-A6C34878D82A}">
                    <a16:rowId xmlns:a16="http://schemas.microsoft.com/office/drawing/2014/main" val="3126623033"/>
                  </a:ext>
                </a:extLst>
              </a:tr>
              <a:tr h="592281">
                <a:tc>
                  <a:txBody>
                    <a:bodyPr/>
                    <a:lstStyle/>
                    <a:p>
                      <a:r>
                        <a:rPr lang="en-US" sz="2000" b="1">
                          <a:solidFill>
                            <a:schemeClr val="bg1"/>
                          </a:solidFill>
                        </a:rPr>
                        <a:t>NC A&amp; T</a:t>
                      </a:r>
                    </a:p>
                  </a:txBody>
                  <a:tcPr>
                    <a:solidFill>
                      <a:schemeClr val="accent1"/>
                    </a:solidFill>
                  </a:tcPr>
                </a:tc>
                <a:tc>
                  <a:txBody>
                    <a:bodyPr/>
                    <a:lstStyle/>
                    <a:p>
                      <a:pPr algn="ctr"/>
                      <a:r>
                        <a:rPr lang="en-US" sz="2000"/>
                        <a:t>3.766 (weighted)</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4155136039"/>
                  </a:ext>
                </a:extLst>
              </a:tr>
              <a:tr h="592281">
                <a:tc>
                  <a:txBody>
                    <a:bodyPr/>
                    <a:lstStyle/>
                    <a:p>
                      <a:r>
                        <a:rPr lang="en-US" sz="2000" b="1">
                          <a:solidFill>
                            <a:schemeClr val="bg1"/>
                          </a:solidFill>
                        </a:rPr>
                        <a:t>Duke</a:t>
                      </a:r>
                    </a:p>
                  </a:txBody>
                  <a:tcPr>
                    <a:solidFill>
                      <a:schemeClr val="accent1"/>
                    </a:solidFill>
                  </a:tcPr>
                </a:tc>
                <a:tc>
                  <a:txBody>
                    <a:bodyPr/>
                    <a:lstStyle/>
                    <a:p>
                      <a:pPr algn="ctr"/>
                      <a:r>
                        <a:rPr lang="en-US" sz="2000"/>
                        <a:t>7.8% Acceptance Rate</a:t>
                      </a:r>
                    </a:p>
                  </a:txBody>
                  <a:tcPr/>
                </a:tc>
                <a:tc gridSpan="2">
                  <a:txBody>
                    <a:bodyPr/>
                    <a:lstStyle/>
                    <a:p>
                      <a:pPr algn="ctr"/>
                      <a:r>
                        <a:rPr lang="en-US" sz="2000"/>
                        <a:t>SAT 1500-1560</a:t>
                      </a:r>
                    </a:p>
                  </a:txBody>
                  <a:tcPr/>
                </a:tc>
                <a:tc hMerge="1">
                  <a:txBody>
                    <a:bodyPr/>
                    <a:lstStyle/>
                    <a:p>
                      <a:endParaRPr lang="en-US"/>
                    </a:p>
                  </a:txBody>
                  <a:tcPr/>
                </a:tc>
                <a:tc>
                  <a:txBody>
                    <a:bodyPr/>
                    <a:lstStyle/>
                    <a:p>
                      <a:pPr algn="ctr"/>
                      <a:r>
                        <a:rPr lang="en-US" sz="2000"/>
                        <a:t>33-35</a:t>
                      </a:r>
                    </a:p>
                  </a:txBody>
                  <a:tcPr/>
                </a:tc>
                <a:extLst>
                  <a:ext uri="{0D108BD9-81ED-4DB2-BD59-A6C34878D82A}">
                    <a16:rowId xmlns:a16="http://schemas.microsoft.com/office/drawing/2014/main" val="1448873154"/>
                  </a:ext>
                </a:extLst>
              </a:tr>
              <a:tr h="473197">
                <a:tc>
                  <a:txBody>
                    <a:bodyPr/>
                    <a:lstStyle/>
                    <a:p>
                      <a:r>
                        <a:rPr lang="en-US" sz="2000" b="1">
                          <a:solidFill>
                            <a:schemeClr val="bg1"/>
                          </a:solidFill>
                        </a:rPr>
                        <a:t>ASU</a:t>
                      </a:r>
                    </a:p>
                  </a:txBody>
                  <a:tcPr>
                    <a:solidFill>
                      <a:schemeClr val="accent1"/>
                    </a:solidFill>
                  </a:tcPr>
                </a:tc>
                <a:tc>
                  <a:txBody>
                    <a:bodyPr/>
                    <a:lstStyle/>
                    <a:p>
                      <a:pPr algn="ctr"/>
                      <a:r>
                        <a:rPr lang="en-US" sz="2000"/>
                        <a:t>3.82-4.34 (weighted)</a:t>
                      </a:r>
                    </a:p>
                  </a:txBody>
                  <a:tcPr/>
                </a:tc>
                <a:tc gridSpan="2">
                  <a:txBody>
                    <a:bodyPr/>
                    <a:lstStyle/>
                    <a:p>
                      <a:pPr algn="ctr"/>
                      <a:r>
                        <a:rPr lang="en-US" sz="2000"/>
                        <a:t>SAT 1100-1270</a:t>
                      </a:r>
                    </a:p>
                  </a:txBody>
                  <a:tcPr/>
                </a:tc>
                <a:tc hMerge="1">
                  <a:txBody>
                    <a:bodyPr/>
                    <a:lstStyle/>
                    <a:p>
                      <a:endParaRPr lang="en-US"/>
                    </a:p>
                  </a:txBody>
                  <a:tcPr/>
                </a:tc>
                <a:tc>
                  <a:txBody>
                    <a:bodyPr/>
                    <a:lstStyle/>
                    <a:p>
                      <a:pPr algn="ctr"/>
                      <a:r>
                        <a:rPr lang="en-US" sz="2000"/>
                        <a:t>22-28</a:t>
                      </a:r>
                    </a:p>
                  </a:txBody>
                  <a:tcPr/>
                </a:tc>
                <a:extLst>
                  <a:ext uri="{0D108BD9-81ED-4DB2-BD59-A6C34878D82A}">
                    <a16:rowId xmlns:a16="http://schemas.microsoft.com/office/drawing/2014/main" val="97596131"/>
                  </a:ext>
                </a:extLst>
              </a:tr>
            </a:tbl>
          </a:graphicData>
        </a:graphic>
      </p:graphicFrame>
      <p:sp>
        <p:nvSpPr>
          <p:cNvPr id="3" name="Rectangle 2">
            <a:extLst>
              <a:ext uri="{FF2B5EF4-FFF2-40B4-BE49-F238E27FC236}">
                <a16:creationId xmlns:a16="http://schemas.microsoft.com/office/drawing/2014/main" id="{1F12E196-550A-4B23-9EF4-EDD4F442A4E6}"/>
              </a:ext>
            </a:extLst>
          </p:cNvPr>
          <p:cNvSpPr/>
          <p:nvPr/>
        </p:nvSpPr>
        <p:spPr>
          <a:xfrm>
            <a:off x="1761068" y="131857"/>
            <a:ext cx="7129034" cy="769441"/>
          </a:xfrm>
          <a:prstGeom prst="rect">
            <a:avLst/>
          </a:prstGeom>
          <a:noFill/>
        </p:spPr>
        <p:txBody>
          <a:bodyPr wrap="square" lIns="91440" tIns="45720" rIns="91440" bIns="45720">
            <a:spAutoFit/>
          </a:bodyPr>
          <a:lstStyle/>
          <a:p>
            <a:pPr algn="ctr"/>
            <a:r>
              <a:rPr lang="en-US" sz="4400">
                <a:ln w="0"/>
                <a:solidFill>
                  <a:schemeClr val="accent1"/>
                </a:solidFill>
                <a:effectLst>
                  <a:innerShdw blurRad="63500" dist="50800" dir="2700000">
                    <a:prstClr val="black">
                      <a:alpha val="50000"/>
                    </a:prstClr>
                  </a:innerShdw>
                </a:effectLst>
              </a:rPr>
              <a:t>2022 AVERAGE GPA, SAT, ACT</a:t>
            </a:r>
          </a:p>
        </p:txBody>
      </p:sp>
    </p:spTree>
    <p:extLst>
      <p:ext uri="{BB962C8B-B14F-4D97-AF65-F5344CB8AC3E}">
        <p14:creationId xmlns:p14="http://schemas.microsoft.com/office/powerpoint/2010/main" val="304042714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403E-6FDC-4E11-9625-1ED80BFE3D4F}"/>
              </a:ext>
            </a:extLst>
          </p:cNvPr>
          <p:cNvSpPr>
            <a:spLocks noGrp="1"/>
          </p:cNvSpPr>
          <p:nvPr>
            <p:ph type="title"/>
          </p:nvPr>
        </p:nvSpPr>
        <p:spPr/>
        <p:txBody>
          <a:bodyPr/>
          <a:lstStyle/>
          <a:p>
            <a:endParaRPr lang="en-US"/>
          </a:p>
        </p:txBody>
      </p:sp>
      <p:pic>
        <p:nvPicPr>
          <p:cNvPr id="7170" name="Picture 2" descr="CFNC vs. Common App: What Should I Use to Apply for College?">
            <a:extLst>
              <a:ext uri="{FF2B5EF4-FFF2-40B4-BE49-F238E27FC236}">
                <a16:creationId xmlns:a16="http://schemas.microsoft.com/office/drawing/2014/main" id="{AD366BB0-21A0-4E6F-8C8B-DB75F19ED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59999"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94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ABSS College Application Tips">
            <a:hlinkClick r:id="" action="ppaction://media"/>
            <a:extLst>
              <a:ext uri="{FF2B5EF4-FFF2-40B4-BE49-F238E27FC236}">
                <a16:creationId xmlns:a16="http://schemas.microsoft.com/office/drawing/2014/main" id="{98745432-40DC-4CF6-BA18-8DBDF380B44D}"/>
              </a:ext>
            </a:extLst>
          </p:cNvPr>
          <p:cNvPicPr>
            <a:picLocks noRot="1" noChangeAspect="1"/>
          </p:cNvPicPr>
          <p:nvPr>
            <a:videoFile r:link="rId1"/>
          </p:nvPr>
        </p:nvPicPr>
        <p:blipFill>
          <a:blip r:embed="rId3"/>
          <a:stretch>
            <a:fillRect/>
          </a:stretch>
        </p:blipFill>
        <p:spPr>
          <a:xfrm>
            <a:off x="641485" y="1302239"/>
            <a:ext cx="8877029" cy="5015521"/>
          </a:xfrm>
          <a:prstGeom prst="rect">
            <a:avLst/>
          </a:prstGeom>
        </p:spPr>
      </p:pic>
    </p:spTree>
    <p:extLst>
      <p:ext uri="{BB962C8B-B14F-4D97-AF65-F5344CB8AC3E}">
        <p14:creationId xmlns:p14="http://schemas.microsoft.com/office/powerpoint/2010/main" val="62772020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3220-7265-4772-B2D1-5362F313312E}"/>
              </a:ext>
            </a:extLst>
          </p:cNvPr>
          <p:cNvSpPr>
            <a:spLocks noGrp="1"/>
          </p:cNvSpPr>
          <p:nvPr>
            <p:ph type="title"/>
          </p:nvPr>
        </p:nvSpPr>
        <p:spPr/>
        <p:txBody>
          <a:bodyPr>
            <a:normAutofit/>
          </a:bodyPr>
          <a:lstStyle/>
          <a:p>
            <a:pPr algn="ctr">
              <a:defRPr/>
            </a:pPr>
            <a:r>
              <a:rPr lang="en-US" sz="6600" b="1">
                <a:solidFill>
                  <a:srgbClr val="6600CC"/>
                </a:solidFill>
              </a:rPr>
              <a:t>Service Learning</a:t>
            </a:r>
          </a:p>
        </p:txBody>
      </p:sp>
      <p:sp>
        <p:nvSpPr>
          <p:cNvPr id="38915" name="Content Placeholder 2">
            <a:extLst>
              <a:ext uri="{FF2B5EF4-FFF2-40B4-BE49-F238E27FC236}">
                <a16:creationId xmlns:a16="http://schemas.microsoft.com/office/drawing/2014/main" id="{73088F3D-D585-44CC-A820-7B5DB89DCE27}"/>
              </a:ext>
            </a:extLst>
          </p:cNvPr>
          <p:cNvSpPr>
            <a:spLocks noGrp="1"/>
          </p:cNvSpPr>
          <p:nvPr>
            <p:ph idx="1"/>
          </p:nvPr>
        </p:nvSpPr>
        <p:spPr/>
        <p:txBody>
          <a:bodyPr>
            <a:normAutofit lnSpcReduction="10000"/>
          </a:bodyPr>
          <a:lstStyle/>
          <a:p>
            <a:pPr marL="379095" indent="-379095"/>
            <a:r>
              <a:rPr lang="en-US" altLang="en-US" sz="3200">
                <a:solidFill>
                  <a:schemeClr val="tx1"/>
                </a:solidFill>
                <a:hlinkClick r:id="rId3"/>
              </a:rPr>
              <a:t>www.x2vol.com</a:t>
            </a:r>
            <a:r>
              <a:rPr lang="en-US" altLang="en-US" sz="3200">
                <a:solidFill>
                  <a:schemeClr val="tx1"/>
                </a:solidFill>
              </a:rPr>
              <a:t> </a:t>
            </a:r>
          </a:p>
          <a:p>
            <a:pPr marL="0" indent="0">
              <a:buNone/>
            </a:pPr>
            <a:endParaRPr lang="en-US" sz="3200"/>
          </a:p>
          <a:p>
            <a:pPr marL="379095" indent="-379095"/>
            <a:r>
              <a:rPr lang="en-US" altLang="en-US" sz="3200">
                <a:solidFill>
                  <a:schemeClr val="tx1"/>
                </a:solidFill>
              </a:rPr>
              <a:t>Graduating seniors with </a:t>
            </a:r>
            <a:r>
              <a:rPr lang="en-US" altLang="en-US" sz="3200" b="1">
                <a:solidFill>
                  <a:schemeClr val="tx1"/>
                </a:solidFill>
              </a:rPr>
              <a:t>75 hours </a:t>
            </a:r>
            <a:r>
              <a:rPr lang="en-US" altLang="en-US" sz="3200">
                <a:solidFill>
                  <a:schemeClr val="tx1"/>
                </a:solidFill>
              </a:rPr>
              <a:t>of service learning will receive the </a:t>
            </a:r>
            <a:r>
              <a:rPr lang="en-US" altLang="en-US" sz="3200" b="1">
                <a:solidFill>
                  <a:schemeClr val="tx1"/>
                </a:solidFill>
              </a:rPr>
              <a:t>Exemplary Award</a:t>
            </a:r>
          </a:p>
          <a:p>
            <a:pPr marL="0" indent="0">
              <a:buNone/>
            </a:pPr>
            <a:endParaRPr lang="en-US" altLang="en-US" sz="3200" b="1">
              <a:solidFill>
                <a:schemeClr val="tx1"/>
              </a:solidFill>
            </a:endParaRPr>
          </a:p>
          <a:p>
            <a:pPr marL="379095" indent="-379095"/>
            <a:r>
              <a:rPr lang="en-US" altLang="en-US" sz="3200">
                <a:solidFill>
                  <a:schemeClr val="tx1"/>
                </a:solidFill>
              </a:rPr>
              <a:t>Graduating seniors with </a:t>
            </a:r>
            <a:r>
              <a:rPr lang="en-US" altLang="en-US" sz="3200" b="1" u="sng">
                <a:solidFill>
                  <a:schemeClr val="tx1"/>
                </a:solidFill>
              </a:rPr>
              <a:t>186 hours </a:t>
            </a:r>
            <a:r>
              <a:rPr lang="en-US" altLang="en-US" sz="3200">
                <a:solidFill>
                  <a:schemeClr val="tx1"/>
                </a:solidFill>
              </a:rPr>
              <a:t>of service learning will receive the </a:t>
            </a:r>
            <a:r>
              <a:rPr lang="en-US" altLang="en-US" sz="3200" b="1" u="sng">
                <a:solidFill>
                  <a:schemeClr val="tx1"/>
                </a:solidFill>
              </a:rPr>
              <a:t>Service-Learning Diploma and cord</a:t>
            </a:r>
          </a:p>
          <a:p>
            <a:pPr marL="0" indent="0">
              <a:buNone/>
            </a:pPr>
            <a:endParaRPr lang="en-US" altLang="en-US" sz="3200" b="1" u="sng">
              <a:solidFill>
                <a:schemeClr val="tx1"/>
              </a:solidFill>
            </a:endParaRPr>
          </a:p>
          <a:p>
            <a:pPr marL="379095" indent="-379095"/>
            <a:r>
              <a:rPr lang="en-US" altLang="en-US" sz="3200" b="1">
                <a:solidFill>
                  <a:schemeClr val="tx1"/>
                </a:solidFill>
              </a:rPr>
              <a:t>Seniors have until </a:t>
            </a:r>
            <a:r>
              <a:rPr lang="en-US" altLang="en-US" sz="3200" b="1" u="sng">
                <a:solidFill>
                  <a:schemeClr val="tx1"/>
                </a:solidFill>
              </a:rPr>
              <a:t>April 1 </a:t>
            </a:r>
            <a:r>
              <a:rPr lang="en-US" altLang="en-US" sz="3200" b="1">
                <a:solidFill>
                  <a:schemeClr val="tx1"/>
                </a:solidFill>
              </a:rPr>
              <a:t>to log hours on x2vol.</a:t>
            </a:r>
            <a:endParaRPr lang="en-US" altLang="en-US" sz="3200">
              <a:solidFill>
                <a:schemeClr val="tx1"/>
              </a:solidFill>
            </a:endParaRPr>
          </a:p>
        </p:txBody>
      </p:sp>
    </p:spTree>
    <p:extLst>
      <p:ext uri="{BB962C8B-B14F-4D97-AF65-F5344CB8AC3E}">
        <p14:creationId xmlns:p14="http://schemas.microsoft.com/office/powerpoint/2010/main" val="170831713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70F2-4F86-4953-BED7-AB73DCC7CCDB}"/>
              </a:ext>
            </a:extLst>
          </p:cNvPr>
          <p:cNvSpPr>
            <a:spLocks noGrp="1"/>
          </p:cNvSpPr>
          <p:nvPr>
            <p:ph type="title"/>
          </p:nvPr>
        </p:nvSpPr>
        <p:spPr>
          <a:xfrm>
            <a:off x="1831541" y="402234"/>
            <a:ext cx="6487960" cy="978610"/>
          </a:xfrm>
        </p:spPr>
        <p:txBody>
          <a:bodyPr>
            <a:noAutofit/>
          </a:bodyPr>
          <a:lstStyle/>
          <a:p>
            <a:pPr algn="ctr">
              <a:defRPr/>
            </a:pPr>
            <a:r>
              <a:rPr lang="en-US" sz="6600" b="1">
                <a:solidFill>
                  <a:srgbClr val="660066"/>
                </a:solidFill>
              </a:rPr>
              <a:t>Regular Decision</a:t>
            </a:r>
          </a:p>
        </p:txBody>
      </p:sp>
      <p:sp>
        <p:nvSpPr>
          <p:cNvPr id="13315" name="Content Placeholder 2">
            <a:extLst>
              <a:ext uri="{FF2B5EF4-FFF2-40B4-BE49-F238E27FC236}">
                <a16:creationId xmlns:a16="http://schemas.microsoft.com/office/drawing/2014/main" id="{A90BB2DF-EB4F-4160-AABE-9E858A363485}"/>
              </a:ext>
            </a:extLst>
          </p:cNvPr>
          <p:cNvSpPr>
            <a:spLocks noGrp="1"/>
          </p:cNvSpPr>
          <p:nvPr>
            <p:ph idx="1"/>
          </p:nvPr>
        </p:nvSpPr>
        <p:spPr/>
        <p:txBody>
          <a:bodyPr>
            <a:normAutofit/>
          </a:bodyPr>
          <a:lstStyle/>
          <a:p>
            <a:pPr marL="457200" indent="-457200"/>
            <a:r>
              <a:rPr lang="en-US" sz="3200">
                <a:solidFill>
                  <a:schemeClr val="tx1"/>
                </a:solidFill>
                <a:latin typeface="Century Gothic" panose="020B0502020202020204" pitchFamily="34" charset="0"/>
                <a:ea typeface="+mj-lt"/>
                <a:cs typeface="+mj-lt"/>
              </a:rPr>
              <a:t>This is NOT BINDING, meaning if your student is accepted to the institution, they do not have to enroll </a:t>
            </a:r>
          </a:p>
          <a:p>
            <a:pPr marL="457200" indent="-457200"/>
            <a:r>
              <a:rPr lang="en-US" sz="3200">
                <a:solidFill>
                  <a:schemeClr val="tx1"/>
                </a:solidFill>
                <a:latin typeface="Century Gothic" panose="020B0502020202020204" pitchFamily="34" charset="0"/>
                <a:ea typeface="+mj-lt"/>
                <a:cs typeface="+mj-lt"/>
              </a:rPr>
              <a:t>Later application deadline—generally early January</a:t>
            </a:r>
          </a:p>
          <a:p>
            <a:pPr marL="457200" indent="-457200"/>
            <a:r>
              <a:rPr lang="en-US" sz="3200">
                <a:solidFill>
                  <a:schemeClr val="tx1"/>
                </a:solidFill>
                <a:latin typeface="Century Gothic" panose="020B0502020202020204" pitchFamily="34" charset="0"/>
                <a:ea typeface="+mj-lt"/>
                <a:cs typeface="+mj-lt"/>
              </a:rPr>
              <a:t>Decisions usually received late March/early April </a:t>
            </a:r>
          </a:p>
          <a:p>
            <a:pPr marL="457200" indent="-457200"/>
            <a:r>
              <a:rPr lang="en-US" sz="3200">
                <a:solidFill>
                  <a:schemeClr val="tx1"/>
                </a:solidFill>
                <a:latin typeface="Century Gothic" panose="020B0502020202020204" pitchFamily="34" charset="0"/>
                <a:ea typeface="+mj-lt"/>
                <a:cs typeface="+mj-lt"/>
              </a:rPr>
              <a:t>Have until May 1st (National Decision Day) to accept or decline offer</a:t>
            </a:r>
            <a:endParaRPr lang="en-US" sz="3200">
              <a:solidFill>
                <a:schemeClr val="tx1"/>
              </a:solidFill>
              <a:latin typeface="Century Gothic" panose="020B0502020202020204" pitchFamily="34" charset="0"/>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13F5-5EA1-4433-8B39-5D97483FB848}"/>
              </a:ext>
            </a:extLst>
          </p:cNvPr>
          <p:cNvSpPr>
            <a:spLocks noGrp="1"/>
          </p:cNvSpPr>
          <p:nvPr>
            <p:ph type="title"/>
          </p:nvPr>
        </p:nvSpPr>
        <p:spPr>
          <a:xfrm>
            <a:off x="1535993" y="0"/>
            <a:ext cx="7081056" cy="1275158"/>
          </a:xfrm>
        </p:spPr>
        <p:txBody>
          <a:bodyPr>
            <a:normAutofit/>
          </a:bodyPr>
          <a:lstStyle/>
          <a:p>
            <a:pPr algn="ctr">
              <a:defRPr/>
            </a:pPr>
            <a:r>
              <a:rPr lang="en-US" sz="6600" b="1">
                <a:solidFill>
                  <a:srgbClr val="660066"/>
                </a:solidFill>
              </a:rPr>
              <a:t>Early Action</a:t>
            </a:r>
            <a:endParaRPr lang="en-US" sz="6600" b="1"/>
          </a:p>
        </p:txBody>
      </p:sp>
      <p:sp>
        <p:nvSpPr>
          <p:cNvPr id="14339" name="Content Placeholder 2">
            <a:extLst>
              <a:ext uri="{FF2B5EF4-FFF2-40B4-BE49-F238E27FC236}">
                <a16:creationId xmlns:a16="http://schemas.microsoft.com/office/drawing/2014/main" id="{F88300E4-3320-4466-A9D5-9FE93ADE29D1}"/>
              </a:ext>
            </a:extLst>
          </p:cNvPr>
          <p:cNvSpPr>
            <a:spLocks noGrp="1"/>
          </p:cNvSpPr>
          <p:nvPr>
            <p:ph idx="1"/>
          </p:nvPr>
        </p:nvSpPr>
        <p:spPr/>
        <p:txBody>
          <a:bodyPr/>
          <a:lstStyle/>
          <a:p>
            <a:pPr marL="379095" indent="-379095"/>
            <a:endParaRPr lang="en-US" altLang="en-US">
              <a:solidFill>
                <a:schemeClr val="tx1"/>
              </a:solidFill>
            </a:endParaRPr>
          </a:p>
          <a:p>
            <a:pPr marL="379095" indent="-379095"/>
            <a:endParaRPr lang="en-US" altLang="en-US">
              <a:solidFill>
                <a:schemeClr val="tx1"/>
              </a:solidFill>
            </a:endParaRPr>
          </a:p>
        </p:txBody>
      </p:sp>
      <p:sp>
        <p:nvSpPr>
          <p:cNvPr id="3" name="TextBox 2">
            <a:extLst>
              <a:ext uri="{FF2B5EF4-FFF2-40B4-BE49-F238E27FC236}">
                <a16:creationId xmlns:a16="http://schemas.microsoft.com/office/drawing/2014/main" id="{C185536E-BCBF-4B39-8245-DA0F5E9F43B5}"/>
              </a:ext>
            </a:extLst>
          </p:cNvPr>
          <p:cNvSpPr txBox="1"/>
          <p:nvPr/>
        </p:nvSpPr>
        <p:spPr>
          <a:xfrm>
            <a:off x="317435" y="1273481"/>
            <a:ext cx="9550915"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latin typeface="Century Gothic"/>
              </a:rPr>
              <a:t>This is NOT BINDING, meaning if your student is accepted to the institution, they do not have to enroll</a:t>
            </a:r>
          </a:p>
          <a:p>
            <a:pPr marL="457200" indent="-457200">
              <a:buFont typeface="Arial"/>
              <a:buChar char="•"/>
            </a:pPr>
            <a:r>
              <a:rPr lang="en-US" sz="2800">
                <a:latin typeface="Century Gothic"/>
              </a:rPr>
              <a:t>May apply early action to multiple schools</a:t>
            </a:r>
          </a:p>
          <a:p>
            <a:pPr marL="457200" indent="-457200">
              <a:buFont typeface="Arial"/>
              <a:buChar char="•"/>
            </a:pPr>
            <a:r>
              <a:rPr lang="en-US" sz="2800">
                <a:latin typeface="Century Gothic"/>
              </a:rPr>
              <a:t>Early application deadline—usually October/November</a:t>
            </a:r>
          </a:p>
          <a:p>
            <a:pPr marL="457200" indent="-457200">
              <a:buFont typeface="Arial"/>
              <a:buChar char="•"/>
            </a:pPr>
            <a:r>
              <a:rPr lang="en-US" sz="2800">
                <a:latin typeface="Century Gothic"/>
              </a:rPr>
              <a:t>Typically receive admissions decision by late January</a:t>
            </a:r>
          </a:p>
          <a:p>
            <a:pPr marL="457200" indent="-457200">
              <a:buFont typeface="Arial"/>
              <a:buChar char="•"/>
            </a:pPr>
            <a:r>
              <a:rPr lang="en-US" sz="2800">
                <a:latin typeface="Century Gothic"/>
              </a:rPr>
              <a:t>Students who are not admitted Early Action may be “deferred” to the Regular Decision deadline, though these policies will vary between schools.</a:t>
            </a:r>
          </a:p>
          <a:p>
            <a:pPr marL="457200" indent="-457200">
              <a:buFont typeface="Arial"/>
              <a:buChar char="•"/>
            </a:pPr>
            <a:r>
              <a:rPr lang="en-US" sz="2800">
                <a:latin typeface="Century Gothic"/>
              </a:rPr>
              <a:t>Have until May 1 to accept or decline admissions offer</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014C-3A4B-4118-817E-896EAC7A8C95}"/>
              </a:ext>
            </a:extLst>
          </p:cNvPr>
          <p:cNvSpPr>
            <a:spLocks noGrp="1"/>
          </p:cNvSpPr>
          <p:nvPr>
            <p:ph type="title"/>
          </p:nvPr>
        </p:nvSpPr>
        <p:spPr>
          <a:xfrm>
            <a:off x="1934341" y="77099"/>
            <a:ext cx="6062479" cy="939929"/>
          </a:xfrm>
        </p:spPr>
        <p:txBody>
          <a:bodyPr>
            <a:noAutofit/>
          </a:bodyPr>
          <a:lstStyle/>
          <a:p>
            <a:pPr algn="ctr"/>
            <a:r>
              <a:rPr lang="en-US" sz="6600" b="1">
                <a:solidFill>
                  <a:srgbClr val="7030A0"/>
                </a:solidFill>
              </a:rPr>
              <a:t>Early Decision</a:t>
            </a:r>
          </a:p>
        </p:txBody>
      </p:sp>
      <p:sp>
        <p:nvSpPr>
          <p:cNvPr id="3" name="Content Placeholder 2">
            <a:extLst>
              <a:ext uri="{FF2B5EF4-FFF2-40B4-BE49-F238E27FC236}">
                <a16:creationId xmlns:a16="http://schemas.microsoft.com/office/drawing/2014/main" id="{63A53089-92D9-47E7-B659-D8AB68792929}"/>
              </a:ext>
            </a:extLst>
          </p:cNvPr>
          <p:cNvSpPr>
            <a:spLocks noGrp="1"/>
          </p:cNvSpPr>
          <p:nvPr>
            <p:ph idx="1"/>
          </p:nvPr>
        </p:nvSpPr>
        <p:spPr>
          <a:xfrm>
            <a:off x="495150" y="1084104"/>
            <a:ext cx="9144000" cy="6535896"/>
          </a:xfrm>
        </p:spPr>
        <p:txBody>
          <a:bodyPr>
            <a:normAutofit/>
          </a:bodyPr>
          <a:lstStyle/>
          <a:p>
            <a:pPr marL="379095" indent="-379095"/>
            <a:r>
              <a:rPr lang="en-US" sz="2400">
                <a:solidFill>
                  <a:schemeClr val="tx1"/>
                </a:solidFill>
                <a:latin typeface="Century Gothic" panose="020B0502020202020204" pitchFamily="34" charset="0"/>
                <a:ea typeface="+mj-lt"/>
                <a:cs typeface="+mj-lt"/>
              </a:rPr>
              <a:t>This is </a:t>
            </a:r>
            <a:r>
              <a:rPr lang="en-US" sz="2400">
                <a:solidFill>
                  <a:schemeClr val="tx1"/>
                </a:solidFill>
                <a:highlight>
                  <a:srgbClr val="FFFF00"/>
                </a:highlight>
                <a:latin typeface="Century Gothic" panose="020B0502020202020204" pitchFamily="34" charset="0"/>
                <a:ea typeface="+mj-lt"/>
                <a:cs typeface="+mj-lt"/>
              </a:rPr>
              <a:t>BINDING</a:t>
            </a:r>
            <a:r>
              <a:rPr lang="en-US" sz="2400">
                <a:solidFill>
                  <a:schemeClr val="tx1"/>
                </a:solidFill>
                <a:latin typeface="Century Gothic" panose="020B0502020202020204" pitchFamily="34" charset="0"/>
                <a:ea typeface="+mj-lt"/>
                <a:cs typeface="+mj-lt"/>
              </a:rPr>
              <a:t>, meaning if your student is accepted to the institution they are expected to enroll; must sign a form indicating intent to enroll if admitted; usually requires a non-refundable deposit if admitted</a:t>
            </a:r>
          </a:p>
          <a:p>
            <a:pPr marL="379095" indent="-379095"/>
            <a:r>
              <a:rPr lang="en-US" sz="2400">
                <a:solidFill>
                  <a:schemeClr val="tx1"/>
                </a:solidFill>
                <a:latin typeface="Century Gothic" panose="020B0502020202020204" pitchFamily="34" charset="0"/>
                <a:ea typeface="+mj-lt"/>
                <a:cs typeface="+mj-lt"/>
              </a:rPr>
              <a:t>Early application deadline</a:t>
            </a:r>
          </a:p>
          <a:p>
            <a:pPr marL="379095" indent="-379095"/>
            <a:r>
              <a:rPr lang="en-US" sz="2400">
                <a:solidFill>
                  <a:schemeClr val="tx1"/>
                </a:solidFill>
                <a:latin typeface="Century Gothic" panose="020B0502020202020204" pitchFamily="34" charset="0"/>
                <a:ea typeface="+mj-lt"/>
                <a:cs typeface="+mj-lt"/>
              </a:rPr>
              <a:t>Typically receive admissions decision by December/January</a:t>
            </a:r>
          </a:p>
          <a:p>
            <a:pPr marL="379095" indent="-379095"/>
            <a:r>
              <a:rPr lang="en-US" sz="2400">
                <a:solidFill>
                  <a:schemeClr val="tx1"/>
                </a:solidFill>
                <a:latin typeface="Century Gothic" panose="020B0502020202020204" pitchFamily="34" charset="0"/>
                <a:ea typeface="+mj-lt"/>
                <a:cs typeface="+mj-lt"/>
              </a:rPr>
              <a:t>This application is for students who absolutely know what their #1 choice school is and will attend if admitted no matter the aid received</a:t>
            </a:r>
          </a:p>
          <a:p>
            <a:pPr marL="379095" indent="-379095"/>
            <a:r>
              <a:rPr lang="en-US" sz="2400">
                <a:solidFill>
                  <a:schemeClr val="tx1"/>
                </a:solidFill>
                <a:latin typeface="Century Gothic" panose="020B0502020202020204" pitchFamily="34" charset="0"/>
                <a:ea typeface="+mj-lt"/>
                <a:cs typeface="+mj-lt"/>
              </a:rPr>
              <a:t>Shows seriousness of applicant</a:t>
            </a:r>
          </a:p>
          <a:p>
            <a:pPr marL="379095" indent="-379095"/>
            <a:r>
              <a:rPr lang="en-US" sz="2400">
                <a:solidFill>
                  <a:schemeClr val="tx1"/>
                </a:solidFill>
                <a:latin typeface="Century Gothic" panose="020B0502020202020204" pitchFamily="34" charset="0"/>
                <a:ea typeface="+mj-lt"/>
                <a:cs typeface="+mj-lt"/>
              </a:rPr>
              <a:t>Use school's net price calculator and consult with their financial aid officer before choosing Early Decision</a:t>
            </a:r>
          </a:p>
          <a:p>
            <a:pPr marL="379095" indent="-379095"/>
            <a:r>
              <a:rPr lang="en-US" sz="2400">
                <a:solidFill>
                  <a:schemeClr val="tx1"/>
                </a:solidFill>
                <a:latin typeface="Century Gothic" panose="020B0502020202020204" pitchFamily="34" charset="0"/>
                <a:ea typeface="+mj-lt"/>
                <a:cs typeface="+mj-lt"/>
              </a:rPr>
              <a:t>You can only apply Early Decision to ONE school; must withdraw all other applications that have been submitted if accepted ED.</a:t>
            </a:r>
            <a:endParaRPr lang="en-US" sz="24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8748573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261B-1543-4A8A-B5D2-D85097C1D027}"/>
              </a:ext>
            </a:extLst>
          </p:cNvPr>
          <p:cNvSpPr>
            <a:spLocks noGrp="1"/>
          </p:cNvSpPr>
          <p:nvPr>
            <p:ph type="title"/>
          </p:nvPr>
        </p:nvSpPr>
        <p:spPr/>
        <p:txBody>
          <a:bodyPr>
            <a:normAutofit/>
          </a:bodyPr>
          <a:lstStyle/>
          <a:p>
            <a:pPr algn="ctr">
              <a:defRPr/>
            </a:pPr>
            <a:r>
              <a:rPr lang="en-US" sz="6600" b="1">
                <a:solidFill>
                  <a:srgbClr val="660066"/>
                </a:solidFill>
              </a:rPr>
              <a:t>Different Ways to Apply</a:t>
            </a:r>
          </a:p>
        </p:txBody>
      </p:sp>
      <p:sp>
        <p:nvSpPr>
          <p:cNvPr id="16387" name="Content Placeholder 2">
            <a:extLst>
              <a:ext uri="{FF2B5EF4-FFF2-40B4-BE49-F238E27FC236}">
                <a16:creationId xmlns:a16="http://schemas.microsoft.com/office/drawing/2014/main" id="{B1B2FC53-C7A6-4734-B3D6-830C9598E5D9}"/>
              </a:ext>
            </a:extLst>
          </p:cNvPr>
          <p:cNvSpPr>
            <a:spLocks noGrp="1"/>
          </p:cNvSpPr>
          <p:nvPr>
            <p:ph idx="1"/>
          </p:nvPr>
        </p:nvSpPr>
        <p:spPr>
          <a:xfrm>
            <a:off x="508000" y="1778000"/>
            <a:ext cx="9144000" cy="5080000"/>
          </a:xfrm>
        </p:spPr>
        <p:txBody>
          <a:bodyPr>
            <a:normAutofit lnSpcReduction="10000"/>
          </a:bodyPr>
          <a:lstStyle/>
          <a:p>
            <a:pPr marL="0" indent="0">
              <a:buNone/>
            </a:pPr>
            <a:r>
              <a:rPr lang="en-US" altLang="en-US" sz="3600">
                <a:solidFill>
                  <a:schemeClr val="tx1"/>
                </a:solidFill>
              </a:rPr>
              <a:t>When you visit the school’s website and access the admissions section, you will:</a:t>
            </a:r>
          </a:p>
          <a:p>
            <a:pPr marL="0" indent="0">
              <a:buNone/>
            </a:pPr>
            <a:endParaRPr lang="en-US"/>
          </a:p>
          <a:p>
            <a:pPr marL="958850" lvl="1" indent="-514350">
              <a:buFont typeface="Century Gothic" panose="020B0502020202020204" pitchFamily="34" charset="0"/>
              <a:buAutoNum type="arabicPeriod"/>
            </a:pPr>
            <a:r>
              <a:rPr lang="en-US" altLang="en-US" sz="3200">
                <a:solidFill>
                  <a:schemeClr val="tx1"/>
                </a:solidFill>
              </a:rPr>
              <a:t>Be directed to the school – specific application if that school is </a:t>
            </a:r>
            <a:r>
              <a:rPr lang="en-US" altLang="en-US" sz="3200" b="1" u="sng">
                <a:solidFill>
                  <a:schemeClr val="tx1"/>
                </a:solidFill>
              </a:rPr>
              <a:t>not part </a:t>
            </a:r>
            <a:r>
              <a:rPr lang="en-US" altLang="en-US" sz="3200">
                <a:solidFill>
                  <a:schemeClr val="tx1"/>
                </a:solidFill>
              </a:rPr>
              <a:t>of the Common Application/Coalition </a:t>
            </a:r>
          </a:p>
          <a:p>
            <a:pPr marL="958850" lvl="1" indent="-514350">
              <a:buFont typeface="Century Gothic" panose="020B0502020202020204" pitchFamily="34" charset="0"/>
              <a:buAutoNum type="arabicPeriod"/>
            </a:pPr>
            <a:endParaRPr lang="en-US" altLang="en-US" sz="3200">
              <a:solidFill>
                <a:schemeClr val="tx1"/>
              </a:solidFill>
            </a:endParaRPr>
          </a:p>
          <a:p>
            <a:pPr marL="958850" lvl="1" indent="-514350">
              <a:buFont typeface="Century Gothic" panose="020B0502020202020204" pitchFamily="34" charset="0"/>
              <a:buAutoNum type="arabicPeriod"/>
            </a:pPr>
            <a:r>
              <a:rPr lang="en-US" altLang="en-US" sz="3200">
                <a:solidFill>
                  <a:schemeClr val="tx1"/>
                </a:solidFill>
              </a:rPr>
              <a:t>Be directed to a page that requires you to </a:t>
            </a:r>
            <a:r>
              <a:rPr lang="en-US" altLang="en-US" sz="3200" b="1" u="sng">
                <a:solidFill>
                  <a:schemeClr val="tx1"/>
                </a:solidFill>
              </a:rPr>
              <a:t>choose</a:t>
            </a:r>
            <a:r>
              <a:rPr lang="en-US" altLang="en-US" sz="3200">
                <a:solidFill>
                  <a:schemeClr val="tx1"/>
                </a:solidFill>
              </a:rPr>
              <a:t> whether you will apply through the school specific application or if you wish to apply through the Common Application / Coalition</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06D07BF-8FD8-4919-9C51-86B095ED5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160000" cy="744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20170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4D64128-1615-4995-A4B0-EBE0E7641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09"/>
          <a:stretch/>
        </p:blipFill>
        <p:spPr bwMode="auto">
          <a:xfrm>
            <a:off x="0" y="556591"/>
            <a:ext cx="10159999" cy="650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097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E656-DB5B-4662-8BDE-5FF1E94768F8}"/>
              </a:ext>
            </a:extLst>
          </p:cNvPr>
          <p:cNvSpPr>
            <a:spLocks noGrp="1"/>
          </p:cNvSpPr>
          <p:nvPr>
            <p:ph type="title"/>
          </p:nvPr>
        </p:nvSpPr>
        <p:spPr>
          <a:xfrm>
            <a:off x="508000" y="228600"/>
            <a:ext cx="9144000" cy="1244600"/>
          </a:xfrm>
        </p:spPr>
        <p:txBody>
          <a:bodyPr>
            <a:normAutofit/>
          </a:bodyPr>
          <a:lstStyle/>
          <a:p>
            <a:pPr algn="ctr">
              <a:defRPr/>
            </a:pPr>
            <a:r>
              <a:rPr lang="en-US" sz="6600" b="1">
                <a:solidFill>
                  <a:srgbClr val="660066"/>
                </a:solidFill>
              </a:rPr>
              <a:t>Agenda</a:t>
            </a:r>
          </a:p>
        </p:txBody>
      </p:sp>
      <p:sp>
        <p:nvSpPr>
          <p:cNvPr id="8195" name="Content Placeholder 2">
            <a:extLst>
              <a:ext uri="{FF2B5EF4-FFF2-40B4-BE49-F238E27FC236}">
                <a16:creationId xmlns:a16="http://schemas.microsoft.com/office/drawing/2014/main" id="{2017B3B3-137B-4786-B6CC-EA022D344E13}"/>
              </a:ext>
            </a:extLst>
          </p:cNvPr>
          <p:cNvSpPr>
            <a:spLocks noGrp="1"/>
          </p:cNvSpPr>
          <p:nvPr>
            <p:ph idx="1"/>
          </p:nvPr>
        </p:nvSpPr>
        <p:spPr/>
        <p:txBody>
          <a:bodyPr>
            <a:normAutofit lnSpcReduction="10000"/>
          </a:bodyPr>
          <a:lstStyle/>
          <a:p>
            <a:pPr>
              <a:lnSpc>
                <a:spcPct val="200000"/>
              </a:lnSpc>
            </a:pPr>
            <a:r>
              <a:rPr lang="en-US" altLang="en-US" sz="2800" b="1" u="sng">
                <a:solidFill>
                  <a:srgbClr val="00B050"/>
                </a:solidFill>
              </a:rPr>
              <a:t>Finding</a:t>
            </a:r>
            <a:r>
              <a:rPr lang="en-US" altLang="en-US" sz="2800" b="1">
                <a:solidFill>
                  <a:schemeClr val="tx1"/>
                </a:solidFill>
              </a:rPr>
              <a:t> a College Home</a:t>
            </a:r>
          </a:p>
          <a:p>
            <a:pPr>
              <a:lnSpc>
                <a:spcPct val="200000"/>
              </a:lnSpc>
            </a:pPr>
            <a:r>
              <a:rPr lang="en-US" altLang="en-US" sz="2800" b="1" u="sng">
                <a:solidFill>
                  <a:srgbClr val="00B050"/>
                </a:solidFill>
              </a:rPr>
              <a:t>Applying</a:t>
            </a:r>
            <a:r>
              <a:rPr lang="en-US" altLang="en-US" sz="2800" b="1">
                <a:solidFill>
                  <a:schemeClr val="tx1"/>
                </a:solidFill>
              </a:rPr>
              <a:t> to College</a:t>
            </a:r>
          </a:p>
          <a:p>
            <a:pPr lvl="1">
              <a:lnSpc>
                <a:spcPct val="200000"/>
              </a:lnSpc>
            </a:pPr>
            <a:r>
              <a:rPr lang="en-US" altLang="en-US" sz="2000">
                <a:solidFill>
                  <a:schemeClr val="tx1"/>
                </a:solidFill>
              </a:rPr>
              <a:t>Types of Admission Decisions</a:t>
            </a:r>
          </a:p>
          <a:p>
            <a:pPr lvl="1"/>
            <a:r>
              <a:rPr lang="en-US" altLang="en-US" sz="2000">
                <a:solidFill>
                  <a:schemeClr val="tx1"/>
                </a:solidFill>
              </a:rPr>
              <a:t>Different ways to apply to College</a:t>
            </a:r>
          </a:p>
          <a:p>
            <a:pPr lvl="1"/>
            <a:r>
              <a:rPr lang="en-US" altLang="en-US" sz="2000">
                <a:solidFill>
                  <a:schemeClr val="tx1"/>
                </a:solidFill>
              </a:rPr>
              <a:t>Transcripts </a:t>
            </a:r>
          </a:p>
          <a:p>
            <a:pPr lvl="1"/>
            <a:r>
              <a:rPr lang="en-US" altLang="en-US" sz="2000">
                <a:solidFill>
                  <a:schemeClr val="tx1"/>
                </a:solidFill>
              </a:rPr>
              <a:t>College Entrance Exams</a:t>
            </a:r>
          </a:p>
          <a:p>
            <a:pPr lvl="1"/>
            <a:r>
              <a:rPr lang="en-US" altLang="en-US" sz="2000">
                <a:solidFill>
                  <a:schemeClr val="tx1"/>
                </a:solidFill>
              </a:rPr>
              <a:t>Residency Determination </a:t>
            </a:r>
          </a:p>
          <a:p>
            <a:pPr lvl="1"/>
            <a:r>
              <a:rPr lang="en-US" altLang="en-US" sz="2000">
                <a:solidFill>
                  <a:schemeClr val="tx1"/>
                </a:solidFill>
              </a:rPr>
              <a:t>Letters of Recommendation</a:t>
            </a:r>
          </a:p>
          <a:p>
            <a:pPr marL="508000" lvl="1" indent="0">
              <a:buNone/>
            </a:pPr>
            <a:r>
              <a:rPr lang="en-US" altLang="en-US" sz="2000">
                <a:solidFill>
                  <a:schemeClr val="tx1"/>
                </a:solidFill>
              </a:rPr>
              <a:t> </a:t>
            </a:r>
          </a:p>
          <a:p>
            <a:r>
              <a:rPr lang="en-US" altLang="en-US" sz="2800" b="1" u="sng">
                <a:solidFill>
                  <a:srgbClr val="00B050"/>
                </a:solidFill>
              </a:rPr>
              <a:t>Paying</a:t>
            </a:r>
            <a:r>
              <a:rPr lang="en-US" altLang="en-US" sz="2800" b="1">
                <a:solidFill>
                  <a:schemeClr val="tx1"/>
                </a:solidFill>
              </a:rPr>
              <a:t> for College </a:t>
            </a:r>
            <a:r>
              <a:rPr lang="en-US" altLang="en-US" sz="2800" b="1">
                <a:solidFill>
                  <a:srgbClr val="00B050"/>
                </a:solidFill>
              </a:rPr>
              <a:t>$$$$$</a:t>
            </a:r>
          </a:p>
        </p:txBody>
      </p:sp>
      <p:pic>
        <p:nvPicPr>
          <p:cNvPr id="1026" name="Picture 2" descr="Class of 2021 College Application Season Preparation ​ | College Planning  Source">
            <a:extLst>
              <a:ext uri="{FF2B5EF4-FFF2-40B4-BE49-F238E27FC236}">
                <a16:creationId xmlns:a16="http://schemas.microsoft.com/office/drawing/2014/main" id="{ACB8FDB8-471C-4368-A2C2-4B379B029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476" y="1778000"/>
            <a:ext cx="3834524" cy="4685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DF47-0C81-48E3-A765-C2D0C87FA554}"/>
              </a:ext>
            </a:extLst>
          </p:cNvPr>
          <p:cNvSpPr>
            <a:spLocks noGrp="1"/>
          </p:cNvSpPr>
          <p:nvPr>
            <p:ph type="title"/>
          </p:nvPr>
        </p:nvSpPr>
        <p:spPr/>
        <p:txBody>
          <a:bodyPr>
            <a:normAutofit/>
          </a:bodyPr>
          <a:lstStyle/>
          <a:p>
            <a:pPr algn="ctr"/>
            <a:r>
              <a:rPr lang="en-US" sz="6600" b="1">
                <a:solidFill>
                  <a:srgbClr val="660066"/>
                </a:solidFill>
              </a:rPr>
              <a:t>Common App FAQs</a:t>
            </a:r>
          </a:p>
        </p:txBody>
      </p:sp>
      <p:sp>
        <p:nvSpPr>
          <p:cNvPr id="3" name="Content Placeholder 2">
            <a:extLst>
              <a:ext uri="{FF2B5EF4-FFF2-40B4-BE49-F238E27FC236}">
                <a16:creationId xmlns:a16="http://schemas.microsoft.com/office/drawing/2014/main" id="{34C081A2-AE59-4362-B647-ECA5A151F8BD}"/>
              </a:ext>
            </a:extLst>
          </p:cNvPr>
          <p:cNvSpPr>
            <a:spLocks noGrp="1"/>
          </p:cNvSpPr>
          <p:nvPr>
            <p:ph idx="1"/>
          </p:nvPr>
        </p:nvSpPr>
        <p:spPr/>
        <p:txBody>
          <a:bodyPr/>
          <a:lstStyle/>
          <a:p>
            <a:pPr marL="0" indent="0">
              <a:buNone/>
            </a:pPr>
            <a:endParaRPr lang="en-US" sz="3600">
              <a:solidFill>
                <a:schemeClr val="tx1"/>
              </a:solidFill>
            </a:endParaRPr>
          </a:p>
          <a:p>
            <a:pPr marL="379095" indent="-379095"/>
            <a:r>
              <a:rPr lang="en-US" sz="4400">
                <a:solidFill>
                  <a:schemeClr val="tx1"/>
                </a:solidFill>
              </a:rPr>
              <a:t>Class Rank Reporting: Exact</a:t>
            </a:r>
          </a:p>
          <a:p>
            <a:pPr marL="379095" indent="-379095"/>
            <a:r>
              <a:rPr lang="en-US" sz="4400">
                <a:solidFill>
                  <a:schemeClr val="tx1"/>
                </a:solidFill>
              </a:rPr>
              <a:t>Rank Weighting: Weighted</a:t>
            </a:r>
          </a:p>
          <a:p>
            <a:pPr marL="379095" indent="-379095"/>
            <a:r>
              <a:rPr lang="en-US" sz="4400">
                <a:solidFill>
                  <a:schemeClr val="tx1"/>
                </a:solidFill>
              </a:rPr>
              <a:t>GPA Scale Reporting: 5</a:t>
            </a:r>
          </a:p>
          <a:p>
            <a:pPr marL="379095" indent="-379095"/>
            <a:r>
              <a:rPr lang="en-US" sz="4400">
                <a:solidFill>
                  <a:schemeClr val="tx1"/>
                </a:solidFill>
              </a:rPr>
              <a:t>GPA Weighting: Weighted</a:t>
            </a:r>
          </a:p>
          <a:p>
            <a:pPr marL="379095" indent="-379095"/>
            <a:r>
              <a:rPr lang="en-US" sz="4400">
                <a:solidFill>
                  <a:schemeClr val="tx1"/>
                </a:solidFill>
              </a:rPr>
              <a:t>Class size: 327</a:t>
            </a:r>
          </a:p>
          <a:p>
            <a:pPr marL="0" indent="0">
              <a:buNone/>
            </a:pPr>
            <a:endParaRPr lang="en-US"/>
          </a:p>
        </p:txBody>
      </p:sp>
    </p:spTree>
    <p:extLst>
      <p:ext uri="{BB962C8B-B14F-4D97-AF65-F5344CB8AC3E}">
        <p14:creationId xmlns:p14="http://schemas.microsoft.com/office/powerpoint/2010/main" val="164736268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AA4D-4745-413E-8B84-61B144377141}"/>
              </a:ext>
            </a:extLst>
          </p:cNvPr>
          <p:cNvSpPr>
            <a:spLocks noGrp="1"/>
          </p:cNvSpPr>
          <p:nvPr>
            <p:ph type="title"/>
          </p:nvPr>
        </p:nvSpPr>
        <p:spPr>
          <a:xfrm>
            <a:off x="508000" y="533400"/>
            <a:ext cx="9144000" cy="838200"/>
          </a:xfrm>
        </p:spPr>
        <p:txBody>
          <a:bodyPr/>
          <a:lstStyle/>
          <a:p>
            <a:pPr>
              <a:defRPr/>
            </a:pPr>
            <a:r>
              <a:rPr lang="en-US" b="1">
                <a:solidFill>
                  <a:srgbClr val="660066"/>
                </a:solidFill>
              </a:rPr>
              <a:t>Transcripts</a:t>
            </a:r>
          </a:p>
        </p:txBody>
      </p:sp>
      <p:sp>
        <p:nvSpPr>
          <p:cNvPr id="3" name="Content Placeholder 2">
            <a:extLst>
              <a:ext uri="{FF2B5EF4-FFF2-40B4-BE49-F238E27FC236}">
                <a16:creationId xmlns:a16="http://schemas.microsoft.com/office/drawing/2014/main" id="{EAFB9F44-7F44-4473-94C1-F047235639D7}"/>
              </a:ext>
            </a:extLst>
          </p:cNvPr>
          <p:cNvSpPr>
            <a:spLocks noGrp="1"/>
          </p:cNvSpPr>
          <p:nvPr>
            <p:ph idx="1"/>
          </p:nvPr>
        </p:nvSpPr>
        <p:spPr/>
        <p:txBody>
          <a:bodyPr/>
          <a:lstStyle/>
          <a:p>
            <a:r>
              <a:rPr lang="en-US" sz="2800" b="1">
                <a:solidFill>
                  <a:schemeClr val="tx1"/>
                </a:solidFill>
              </a:rPr>
              <a:t>For </a:t>
            </a:r>
            <a:r>
              <a:rPr lang="en-US" sz="2800" b="1">
                <a:solidFill>
                  <a:srgbClr val="00B0F0"/>
                </a:solidFill>
              </a:rPr>
              <a:t>North Carolina </a:t>
            </a:r>
            <a:r>
              <a:rPr lang="en-US" sz="2800" b="1">
                <a:solidFill>
                  <a:schemeClr val="tx1"/>
                </a:solidFill>
              </a:rPr>
              <a:t>colleges/universities students will request their transcripts through </a:t>
            </a:r>
            <a:r>
              <a:rPr lang="en-US" sz="2800" b="1">
                <a:solidFill>
                  <a:srgbClr val="00B0F0"/>
                </a:solidFill>
              </a:rPr>
              <a:t>CFNC</a:t>
            </a:r>
          </a:p>
          <a:p>
            <a:r>
              <a:rPr lang="en-US" sz="2800" b="1">
                <a:solidFill>
                  <a:schemeClr val="tx1"/>
                </a:solidFill>
              </a:rPr>
              <a:t>For </a:t>
            </a:r>
            <a:r>
              <a:rPr lang="en-US" sz="2800" b="1">
                <a:solidFill>
                  <a:srgbClr val="00B050"/>
                </a:solidFill>
              </a:rPr>
              <a:t>out of state </a:t>
            </a:r>
            <a:r>
              <a:rPr lang="en-US" sz="2800" b="1">
                <a:solidFill>
                  <a:schemeClr val="tx1"/>
                </a:solidFill>
              </a:rPr>
              <a:t>colleges/universities students will request their transcripts through </a:t>
            </a:r>
            <a:r>
              <a:rPr lang="en-US" sz="2800" b="1">
                <a:solidFill>
                  <a:srgbClr val="00B050"/>
                </a:solidFill>
              </a:rPr>
              <a:t>ScribOrder </a:t>
            </a:r>
          </a:p>
          <a:p>
            <a:r>
              <a:rPr lang="en-US" sz="2800" b="1">
                <a:solidFill>
                  <a:schemeClr val="tx1"/>
                </a:solidFill>
              </a:rPr>
              <a:t>For an </a:t>
            </a:r>
            <a:r>
              <a:rPr lang="en-US" sz="2800" b="1">
                <a:solidFill>
                  <a:srgbClr val="7030A0"/>
                </a:solidFill>
              </a:rPr>
              <a:t>unofficial</a:t>
            </a:r>
            <a:r>
              <a:rPr lang="en-US" sz="2800" b="1">
                <a:solidFill>
                  <a:schemeClr val="tx1"/>
                </a:solidFill>
              </a:rPr>
              <a:t> copy students will request their transcript through </a:t>
            </a:r>
            <a:r>
              <a:rPr lang="en-US" sz="2800" b="1">
                <a:solidFill>
                  <a:srgbClr val="7030A0"/>
                </a:solidFill>
              </a:rPr>
              <a:t>ScribOrder </a:t>
            </a:r>
            <a:r>
              <a:rPr lang="en-US" sz="2800" b="1">
                <a:solidFill>
                  <a:schemeClr val="tx1"/>
                </a:solidFill>
              </a:rPr>
              <a:t>and pick it up in the counseling office when it’s ready. </a:t>
            </a:r>
          </a:p>
          <a:p>
            <a:r>
              <a:rPr lang="en-US" sz="2400" b="1">
                <a:solidFill>
                  <a:srgbClr val="C00000"/>
                </a:solidFill>
              </a:rPr>
              <a:t>If you have taken a course(s) at GTCC through the Career &amp; College Promise program, you will be required to send a GTCC transcript (in addition to your NGHS transcript) </a:t>
            </a:r>
            <a:r>
              <a:rPr lang="en-US" sz="3200" b="1">
                <a:solidFill>
                  <a:srgbClr val="C00000"/>
                </a:solidFill>
                <a:highlight>
                  <a:srgbClr val="FFFF00"/>
                </a:highlight>
              </a:rPr>
              <a:t>to the college you choose to attend</a:t>
            </a:r>
            <a:r>
              <a:rPr lang="en-US" sz="2400" b="1">
                <a:solidFill>
                  <a:srgbClr val="C00000"/>
                </a:solidFill>
              </a:rPr>
              <a:t>. </a:t>
            </a:r>
            <a:endParaRPr lang="en-US" sz="3600" b="1">
              <a:solidFill>
                <a:srgbClr val="C00000"/>
              </a:solidFill>
            </a:endParaRPr>
          </a:p>
          <a:p>
            <a:endParaRPr lang="en-US"/>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114A-5F81-4CE1-819A-B83B0ED65FF1}"/>
              </a:ext>
            </a:extLst>
          </p:cNvPr>
          <p:cNvSpPr>
            <a:spLocks noGrp="1"/>
          </p:cNvSpPr>
          <p:nvPr>
            <p:ph type="title"/>
          </p:nvPr>
        </p:nvSpPr>
        <p:spPr>
          <a:xfrm>
            <a:off x="-1524000" y="0"/>
            <a:ext cx="11176000" cy="1371600"/>
          </a:xfrm>
        </p:spPr>
        <p:txBody>
          <a:bodyPr>
            <a:normAutofit/>
          </a:bodyPr>
          <a:lstStyle/>
          <a:p>
            <a:pPr algn="ctr">
              <a:defRPr/>
            </a:pPr>
            <a:r>
              <a:rPr lang="en-US" sz="6000" b="1">
                <a:solidFill>
                  <a:srgbClr val="660066"/>
                </a:solidFill>
              </a:rPr>
              <a:t>College Entrance Exams</a:t>
            </a:r>
          </a:p>
        </p:txBody>
      </p:sp>
      <p:sp>
        <p:nvSpPr>
          <p:cNvPr id="15363" name="Content Placeholder 2">
            <a:extLst>
              <a:ext uri="{FF2B5EF4-FFF2-40B4-BE49-F238E27FC236}">
                <a16:creationId xmlns:a16="http://schemas.microsoft.com/office/drawing/2014/main" id="{CCFA6359-7D7A-43FB-A908-ED4E1A3EA196}"/>
              </a:ext>
            </a:extLst>
          </p:cNvPr>
          <p:cNvSpPr>
            <a:spLocks noGrp="1"/>
          </p:cNvSpPr>
          <p:nvPr>
            <p:ph idx="1"/>
          </p:nvPr>
        </p:nvSpPr>
        <p:spPr>
          <a:xfrm>
            <a:off x="508000" y="1524000"/>
            <a:ext cx="9144000" cy="5257800"/>
          </a:xfrm>
        </p:spPr>
        <p:txBody>
          <a:bodyPr/>
          <a:lstStyle/>
          <a:p>
            <a:pPr>
              <a:defRPr/>
            </a:pPr>
            <a:r>
              <a:rPr lang="en-US" altLang="en-US" sz="2800">
                <a:solidFill>
                  <a:schemeClr val="tx1"/>
                </a:solidFill>
              </a:rPr>
              <a:t>Take or Retake the SAT/ACT </a:t>
            </a:r>
          </a:p>
          <a:p>
            <a:pPr lvl="1">
              <a:defRPr/>
            </a:pPr>
            <a:r>
              <a:rPr lang="en-US" altLang="en-US" sz="2800">
                <a:solidFill>
                  <a:schemeClr val="tx1"/>
                </a:solidFill>
              </a:rPr>
              <a:t>Super scoring is accepted at most universities</a:t>
            </a:r>
          </a:p>
          <a:p>
            <a:pPr lvl="1">
              <a:defRPr/>
            </a:pPr>
            <a:r>
              <a:rPr lang="en-US" altLang="en-US" sz="2800">
                <a:solidFill>
                  <a:schemeClr val="tx1"/>
                </a:solidFill>
              </a:rPr>
              <a:t>Fee waivers are available for qualified students – see counselor for details</a:t>
            </a:r>
          </a:p>
          <a:p>
            <a:pPr>
              <a:defRPr/>
            </a:pPr>
            <a:r>
              <a:rPr lang="en-US" altLang="en-US" sz="2800">
                <a:solidFill>
                  <a:schemeClr val="tx1"/>
                </a:solidFill>
              </a:rPr>
              <a:t>When you initially register for a test, you may send the scores to up to 4 colleges as part of the registration fee. </a:t>
            </a:r>
          </a:p>
          <a:p>
            <a:pPr>
              <a:defRPr/>
            </a:pPr>
            <a:r>
              <a:rPr lang="en-US" altLang="en-US" sz="2800">
                <a:solidFill>
                  <a:schemeClr val="tx1"/>
                </a:solidFill>
              </a:rPr>
              <a:t>After the test, sending scores from the websites has an additional fee. </a:t>
            </a:r>
          </a:p>
          <a:p>
            <a:pPr>
              <a:defRPr/>
            </a:pPr>
            <a:r>
              <a:rPr lang="en-US" altLang="en-US" sz="2800">
                <a:solidFill>
                  <a:schemeClr val="tx1"/>
                </a:solidFill>
              </a:rPr>
              <a:t>Request official SAT/ACT test scores from </a:t>
            </a:r>
            <a:r>
              <a:rPr lang="en-US" altLang="en-US" sz="2800">
                <a:solidFill>
                  <a:schemeClr val="tx1"/>
                </a:solidFill>
                <a:hlinkClick r:id="rId3"/>
              </a:rPr>
              <a:t>www.collegeboard.org</a:t>
            </a:r>
            <a:r>
              <a:rPr lang="en-US" altLang="en-US" sz="2800">
                <a:solidFill>
                  <a:schemeClr val="tx1"/>
                </a:solidFill>
              </a:rPr>
              <a:t> and </a:t>
            </a:r>
            <a:r>
              <a:rPr lang="en-US" altLang="en-US" sz="2800">
                <a:solidFill>
                  <a:schemeClr val="tx1"/>
                </a:solidFill>
                <a:hlinkClick r:id="rId4"/>
              </a:rPr>
              <a:t>www.act.org </a:t>
            </a:r>
            <a:endParaRPr lang="en-US" altLang="en-US" sz="2800">
              <a:solidFill>
                <a:schemeClr val="tx1"/>
              </a:solidFill>
            </a:endParaRPr>
          </a:p>
          <a:p>
            <a:pPr marL="0" indent="0">
              <a:buFont typeface="Arial" panose="020B0604020202020204" pitchFamily="34" charset="0"/>
              <a:buNone/>
              <a:defRPr/>
            </a:pPr>
            <a:endParaRPr lang="en-US" altLang="en-US">
              <a:solidFill>
                <a:schemeClr val="tx1"/>
              </a:solidFill>
            </a:endParaRPr>
          </a:p>
        </p:txBody>
      </p:sp>
      <p:sp>
        <p:nvSpPr>
          <p:cNvPr id="3" name="TextBox 2">
            <a:extLst>
              <a:ext uri="{FF2B5EF4-FFF2-40B4-BE49-F238E27FC236}">
                <a16:creationId xmlns:a16="http://schemas.microsoft.com/office/drawing/2014/main" id="{52022462-913D-48E0-B757-8D798C7DD33F}"/>
              </a:ext>
            </a:extLst>
          </p:cNvPr>
          <p:cNvSpPr txBox="1"/>
          <p:nvPr/>
        </p:nvSpPr>
        <p:spPr>
          <a:xfrm>
            <a:off x="1840271" y="6012425"/>
            <a:ext cx="6479458" cy="1384995"/>
          </a:xfrm>
          <a:prstGeom prst="rect">
            <a:avLst/>
          </a:prstGeom>
          <a:noFill/>
          <a:ln>
            <a:solidFill>
              <a:schemeClr val="tx1"/>
            </a:solidFill>
          </a:ln>
        </p:spPr>
        <p:txBody>
          <a:bodyPr wrap="square" rtlCol="0">
            <a:spAutoFit/>
          </a:bodyPr>
          <a:lstStyle/>
          <a:p>
            <a:pPr algn="ctr"/>
            <a:r>
              <a:rPr lang="en-US" sz="2800">
                <a:highlight>
                  <a:srgbClr val="FFFF00"/>
                </a:highlight>
                <a:latin typeface="Century Gothic" panose="020B0502020202020204" pitchFamily="34" charset="0"/>
              </a:rPr>
              <a:t>UNC system schools are test optional </a:t>
            </a:r>
            <a:r>
              <a:rPr lang="en-US" sz="2800" err="1">
                <a:highlight>
                  <a:srgbClr val="FFFF00"/>
                </a:highlight>
                <a:latin typeface="Century Gothic" panose="020B0502020202020204" pitchFamily="34" charset="0"/>
              </a:rPr>
              <a:t>throught</a:t>
            </a:r>
            <a:r>
              <a:rPr lang="en-US" sz="2800">
                <a:highlight>
                  <a:srgbClr val="FFFF00"/>
                </a:highlight>
                <a:latin typeface="Century Gothic" panose="020B0502020202020204" pitchFamily="34" charset="0"/>
              </a:rPr>
              <a:t> the Fall 2024 application cycle!</a:t>
            </a:r>
          </a:p>
        </p:txBody>
      </p:sp>
      <p:sp>
        <p:nvSpPr>
          <p:cNvPr id="6" name="TextBox 5">
            <a:extLst>
              <a:ext uri="{FF2B5EF4-FFF2-40B4-BE49-F238E27FC236}">
                <a16:creationId xmlns:a16="http://schemas.microsoft.com/office/drawing/2014/main" id="{A68980B6-1761-43DF-8F59-197ECD8D3BFE}"/>
              </a:ext>
            </a:extLst>
          </p:cNvPr>
          <p:cNvSpPr txBox="1"/>
          <p:nvPr/>
        </p:nvSpPr>
        <p:spPr>
          <a:xfrm rot="2298098">
            <a:off x="7683618" y="542607"/>
            <a:ext cx="2336800" cy="1200329"/>
          </a:xfrm>
          <a:prstGeom prst="rect">
            <a:avLst/>
          </a:prstGeom>
          <a:solidFill>
            <a:srgbClr val="FFFF00"/>
          </a:solidFill>
        </p:spPr>
        <p:txBody>
          <a:bodyPr wrap="square" rtlCol="0">
            <a:spAutoFit/>
          </a:bodyPr>
          <a:lstStyle/>
          <a:p>
            <a:pPr algn="ctr"/>
            <a:r>
              <a:rPr lang="en-US" sz="1800">
                <a:latin typeface="Century Gothic" panose="020B0502020202020204" pitchFamily="34" charset="0"/>
              </a:rPr>
              <a:t>Send AP scores AFTER you’ve chosen your college to attend</a:t>
            </a: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BD4F-FB41-4641-A4BF-DE6296A3B7A4}"/>
              </a:ext>
            </a:extLst>
          </p:cNvPr>
          <p:cNvSpPr>
            <a:spLocks noGrp="1"/>
          </p:cNvSpPr>
          <p:nvPr>
            <p:ph type="title"/>
          </p:nvPr>
        </p:nvSpPr>
        <p:spPr/>
        <p:txBody>
          <a:bodyPr>
            <a:normAutofit/>
          </a:bodyPr>
          <a:lstStyle/>
          <a:p>
            <a:pPr algn="ctr"/>
            <a:r>
              <a:rPr lang="en-US" sz="6000" b="1">
                <a:solidFill>
                  <a:srgbClr val="6600CC"/>
                </a:solidFill>
              </a:rPr>
              <a:t>2022-23 ACT Dates</a:t>
            </a:r>
          </a:p>
        </p:txBody>
      </p:sp>
      <p:pic>
        <p:nvPicPr>
          <p:cNvPr id="11266" name="Picture 2" descr="ACT Releases Test Dates for 2022-2023 | Get Smarter Prep">
            <a:extLst>
              <a:ext uri="{FF2B5EF4-FFF2-40B4-BE49-F238E27FC236}">
                <a16:creationId xmlns:a16="http://schemas.microsoft.com/office/drawing/2014/main" id="{C9720057-9441-4551-9B71-994953E34B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31323" y="2028825"/>
            <a:ext cx="7697353" cy="483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1570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1D3B0-18A2-414D-9D33-682D12782102}"/>
              </a:ext>
            </a:extLst>
          </p:cNvPr>
          <p:cNvSpPr>
            <a:spLocks noGrp="1"/>
          </p:cNvSpPr>
          <p:nvPr>
            <p:ph type="title"/>
          </p:nvPr>
        </p:nvSpPr>
        <p:spPr/>
        <p:txBody>
          <a:bodyPr>
            <a:normAutofit/>
          </a:bodyPr>
          <a:lstStyle/>
          <a:p>
            <a:pPr algn="ctr"/>
            <a:r>
              <a:rPr lang="en-US" sz="6600" b="1">
                <a:solidFill>
                  <a:srgbClr val="6600CC"/>
                </a:solidFill>
              </a:rPr>
              <a:t>2022-23 SAT Dates</a:t>
            </a:r>
          </a:p>
        </p:txBody>
      </p:sp>
      <p:pic>
        <p:nvPicPr>
          <p:cNvPr id="12290" name="Picture 2" descr="SAT Releases Test Dates '22-'23 | Get Smarter Prep | SAT Prep">
            <a:extLst>
              <a:ext uri="{FF2B5EF4-FFF2-40B4-BE49-F238E27FC236}">
                <a16:creationId xmlns:a16="http://schemas.microsoft.com/office/drawing/2014/main" id="{9F1C0BC8-4504-43FA-83DD-7B1F4E3FDC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31323" y="2028825"/>
            <a:ext cx="7697353" cy="483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79654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EAE9-79D2-498C-938E-131D023B73C3}"/>
              </a:ext>
            </a:extLst>
          </p:cNvPr>
          <p:cNvSpPr>
            <a:spLocks noGrp="1"/>
          </p:cNvSpPr>
          <p:nvPr>
            <p:ph type="title"/>
          </p:nvPr>
        </p:nvSpPr>
        <p:spPr/>
        <p:txBody>
          <a:bodyPr>
            <a:normAutofit/>
          </a:bodyPr>
          <a:lstStyle/>
          <a:p>
            <a:pPr algn="ctr">
              <a:defRPr/>
            </a:pPr>
            <a:r>
              <a:rPr lang="en-US" sz="6600" b="1">
                <a:solidFill>
                  <a:srgbClr val="7030A0"/>
                </a:solidFill>
              </a:rPr>
              <a:t>A Completed Application</a:t>
            </a:r>
          </a:p>
        </p:txBody>
      </p:sp>
      <p:sp>
        <p:nvSpPr>
          <p:cNvPr id="26627" name="Content Placeholder 2">
            <a:extLst>
              <a:ext uri="{FF2B5EF4-FFF2-40B4-BE49-F238E27FC236}">
                <a16:creationId xmlns:a16="http://schemas.microsoft.com/office/drawing/2014/main" id="{E70D87EA-7D3F-442F-AA45-94ECE0113C39}"/>
              </a:ext>
            </a:extLst>
          </p:cNvPr>
          <p:cNvSpPr>
            <a:spLocks noGrp="1"/>
          </p:cNvSpPr>
          <p:nvPr>
            <p:ph idx="1"/>
          </p:nvPr>
        </p:nvSpPr>
        <p:spPr/>
        <p:txBody>
          <a:bodyPr/>
          <a:lstStyle/>
          <a:p>
            <a:pPr marL="0" indent="0">
              <a:buNone/>
            </a:pPr>
            <a:r>
              <a:rPr lang="en-US" altLang="en-US" sz="3600">
                <a:solidFill>
                  <a:schemeClr val="tx1"/>
                </a:solidFill>
              </a:rPr>
              <a:t>Includes:</a:t>
            </a:r>
            <a:endParaRPr lang="en-US">
              <a:solidFill>
                <a:schemeClr val="tx1"/>
              </a:solidFill>
            </a:endParaRPr>
          </a:p>
          <a:p>
            <a:pPr marL="823595" lvl="1" indent="-315595"/>
            <a:r>
              <a:rPr lang="en-US" altLang="en-US" sz="3200">
                <a:solidFill>
                  <a:schemeClr val="tx1"/>
                </a:solidFill>
              </a:rPr>
              <a:t>Student’s Application and fee </a:t>
            </a:r>
          </a:p>
          <a:p>
            <a:pPr marL="823595" lvl="1" indent="-315595"/>
            <a:r>
              <a:rPr lang="en-US" altLang="en-US" sz="3200">
                <a:solidFill>
                  <a:schemeClr val="tx1"/>
                </a:solidFill>
              </a:rPr>
              <a:t>ACT/SAT </a:t>
            </a:r>
            <a:r>
              <a:rPr lang="en-US" altLang="en-US" sz="3200" b="1">
                <a:solidFill>
                  <a:schemeClr val="tx1"/>
                </a:solidFill>
                <a:highlight>
                  <a:srgbClr val="FFFF00"/>
                </a:highlight>
              </a:rPr>
              <a:t>scores sent directly from the testing company </a:t>
            </a:r>
            <a:r>
              <a:rPr lang="en-US" altLang="en-US" sz="3200">
                <a:solidFill>
                  <a:schemeClr val="tx1"/>
                </a:solidFill>
              </a:rPr>
              <a:t>to the college if choose to submit</a:t>
            </a:r>
          </a:p>
          <a:p>
            <a:pPr marL="823595" lvl="1" indent="-315595"/>
            <a:r>
              <a:rPr lang="en-US" altLang="en-US" sz="3200">
                <a:solidFill>
                  <a:schemeClr val="tx1"/>
                </a:solidFill>
              </a:rPr>
              <a:t>Transcript</a:t>
            </a:r>
          </a:p>
          <a:p>
            <a:pPr marL="823595" lvl="1" indent="-315595"/>
            <a:r>
              <a:rPr lang="en-US" altLang="en-US" sz="3200">
                <a:solidFill>
                  <a:schemeClr val="tx1"/>
                </a:solidFill>
              </a:rPr>
              <a:t>School report completed by the counselor </a:t>
            </a:r>
          </a:p>
          <a:p>
            <a:pPr marL="823595" lvl="1" indent="-315595"/>
            <a:r>
              <a:rPr lang="en-US" altLang="en-US" sz="3200">
                <a:solidFill>
                  <a:schemeClr val="tx1"/>
                </a:solidFill>
              </a:rPr>
              <a:t>If required:</a:t>
            </a:r>
          </a:p>
          <a:p>
            <a:pPr marL="1268095" lvl="2" indent="-252095"/>
            <a:r>
              <a:rPr lang="en-US" altLang="en-US" sz="3200">
                <a:solidFill>
                  <a:schemeClr val="tx1"/>
                </a:solidFill>
              </a:rPr>
              <a:t>Student supplemental essay(s)</a:t>
            </a:r>
          </a:p>
          <a:p>
            <a:pPr marL="1268095" lvl="2" indent="-252095"/>
            <a:r>
              <a:rPr lang="en-US" altLang="en-US" sz="3200">
                <a:solidFill>
                  <a:schemeClr val="tx1"/>
                </a:solidFill>
              </a:rPr>
              <a:t>Letter(s) of recommendation</a:t>
            </a:r>
            <a:r>
              <a:rPr lang="en-US" altLang="en-US" sz="2800">
                <a:solidFill>
                  <a:schemeClr val="tx1"/>
                </a:solidFill>
              </a:rPr>
              <a:t> </a:t>
            </a: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E944-C141-4386-A6BC-A2AC98A1D921}"/>
              </a:ext>
            </a:extLst>
          </p:cNvPr>
          <p:cNvSpPr>
            <a:spLocks noGrp="1"/>
          </p:cNvSpPr>
          <p:nvPr>
            <p:ph type="title"/>
          </p:nvPr>
        </p:nvSpPr>
        <p:spPr/>
        <p:txBody>
          <a:bodyPr>
            <a:noAutofit/>
          </a:bodyPr>
          <a:lstStyle/>
          <a:p>
            <a:pPr algn="ctr">
              <a:defRPr/>
            </a:pPr>
            <a:r>
              <a:rPr lang="en-US" sz="6600" b="1">
                <a:solidFill>
                  <a:srgbClr val="660066"/>
                </a:solidFill>
              </a:rPr>
              <a:t>Letters of Recommendation</a:t>
            </a:r>
          </a:p>
        </p:txBody>
      </p:sp>
      <p:sp>
        <p:nvSpPr>
          <p:cNvPr id="21507" name="Content Placeholder 2">
            <a:extLst>
              <a:ext uri="{FF2B5EF4-FFF2-40B4-BE49-F238E27FC236}">
                <a16:creationId xmlns:a16="http://schemas.microsoft.com/office/drawing/2014/main" id="{38843388-5D0F-4FC0-91A2-B761458A910C}"/>
              </a:ext>
            </a:extLst>
          </p:cNvPr>
          <p:cNvSpPr>
            <a:spLocks noGrp="1"/>
          </p:cNvSpPr>
          <p:nvPr>
            <p:ph idx="1"/>
          </p:nvPr>
        </p:nvSpPr>
        <p:spPr/>
        <p:txBody>
          <a:bodyPr>
            <a:normAutofit fontScale="92500" lnSpcReduction="10000"/>
          </a:bodyPr>
          <a:lstStyle/>
          <a:p>
            <a:pPr>
              <a:defRPr/>
            </a:pPr>
            <a:r>
              <a:rPr lang="en-US" altLang="en-US" sz="2800">
                <a:solidFill>
                  <a:schemeClr val="tx1"/>
                </a:solidFill>
              </a:rPr>
              <a:t>Research school requirements</a:t>
            </a:r>
          </a:p>
          <a:p>
            <a:pPr>
              <a:defRPr/>
            </a:pPr>
            <a:r>
              <a:rPr lang="en-US" altLang="en-US" sz="2800">
                <a:solidFill>
                  <a:schemeClr val="tx1"/>
                </a:solidFill>
              </a:rPr>
              <a:t>Teachers, principals, and counselors can write on </a:t>
            </a:r>
            <a:r>
              <a:rPr lang="en-US" altLang="en-US" sz="2800"/>
              <a:t>applicant’s</a:t>
            </a:r>
            <a:r>
              <a:rPr lang="en-US" altLang="en-US" sz="2800">
                <a:solidFill>
                  <a:schemeClr val="tx1"/>
                </a:solidFill>
              </a:rPr>
              <a:t> behalf</a:t>
            </a:r>
          </a:p>
          <a:p>
            <a:pPr>
              <a:defRPr/>
            </a:pPr>
            <a:r>
              <a:rPr lang="en-US" altLang="en-US" sz="2800">
                <a:solidFill>
                  <a:schemeClr val="tx1"/>
                </a:solidFill>
              </a:rPr>
              <a:t>Please ask your recommender 2 weeks in advance and include your resume; write a thank you</a:t>
            </a:r>
          </a:p>
          <a:p>
            <a:pPr>
              <a:defRPr/>
            </a:pPr>
            <a:r>
              <a:rPr lang="en-US" altLang="en-US" sz="2800">
                <a:solidFill>
                  <a:schemeClr val="tx1"/>
                </a:solidFill>
              </a:rPr>
              <a:t>FERPA Waiver </a:t>
            </a:r>
          </a:p>
          <a:p>
            <a:pPr lvl="1">
              <a:defRPr/>
            </a:pPr>
            <a:r>
              <a:rPr lang="en-US" altLang="en-US" sz="2800">
                <a:solidFill>
                  <a:schemeClr val="tx1"/>
                </a:solidFill>
              </a:rPr>
              <a:t>Waiving your right lets colleges know that you will never try to read your recommendations. That in turn reassures colleges that your recommenders have provided support that is candid and truthful. If you choose not to waive your right, some recommenders may decline your request, and some colleges may disregard letters submitted on your behalf. </a:t>
            </a:r>
          </a:p>
          <a:p>
            <a:pPr marL="0" indent="0">
              <a:buFont typeface="Arial" panose="020B0604020202020204" pitchFamily="34" charset="0"/>
              <a:buNone/>
              <a:defRPr/>
            </a:pPr>
            <a:endParaRPr lang="en-US" altLang="en-US"/>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538" y="1019898"/>
            <a:ext cx="9516924" cy="5580204"/>
          </a:xfrm>
          <a:prstGeom prst="rect">
            <a:avLst/>
          </a:prstGeom>
        </p:spPr>
      </p:pic>
      <p:sp>
        <p:nvSpPr>
          <p:cNvPr id="3" name="Right Arrow 2"/>
          <p:cNvSpPr/>
          <p:nvPr/>
        </p:nvSpPr>
        <p:spPr>
          <a:xfrm rot="10800000">
            <a:off x="2281713" y="2825732"/>
            <a:ext cx="1018078" cy="5734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3"/>
          </a:p>
        </p:txBody>
      </p:sp>
    </p:spTree>
    <p:extLst>
      <p:ext uri="{BB962C8B-B14F-4D97-AF65-F5344CB8AC3E}">
        <p14:creationId xmlns:p14="http://schemas.microsoft.com/office/powerpoint/2010/main" val="381417619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5527" y="208217"/>
            <a:ext cx="6948946" cy="7203565"/>
          </a:xfrm>
          <a:prstGeom prst="rect">
            <a:avLst/>
          </a:prstGeom>
        </p:spPr>
      </p:pic>
      <p:sp>
        <p:nvSpPr>
          <p:cNvPr id="3" name="Right Arrow 2"/>
          <p:cNvSpPr/>
          <p:nvPr/>
        </p:nvSpPr>
        <p:spPr>
          <a:xfrm>
            <a:off x="3553235" y="4959290"/>
            <a:ext cx="618564" cy="37651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3"/>
          </a:p>
        </p:txBody>
      </p:sp>
      <p:sp>
        <p:nvSpPr>
          <p:cNvPr id="4" name="TextBox 3">
            <a:extLst>
              <a:ext uri="{FF2B5EF4-FFF2-40B4-BE49-F238E27FC236}">
                <a16:creationId xmlns:a16="http://schemas.microsoft.com/office/drawing/2014/main" id="{AEB49FC2-AD6F-4F5E-B21A-B9681BDCC807}"/>
              </a:ext>
            </a:extLst>
          </p:cNvPr>
          <p:cNvSpPr txBox="1"/>
          <p:nvPr/>
        </p:nvSpPr>
        <p:spPr>
          <a:xfrm>
            <a:off x="7926086" y="3805128"/>
            <a:ext cx="2035791" cy="2308324"/>
          </a:xfrm>
          <a:prstGeom prst="rect">
            <a:avLst/>
          </a:prstGeom>
          <a:noFill/>
        </p:spPr>
        <p:txBody>
          <a:bodyPr wrap="square" rtlCol="0">
            <a:spAutoFit/>
          </a:bodyPr>
          <a:lstStyle/>
          <a:p>
            <a:pPr algn="ctr"/>
            <a:r>
              <a:rPr lang="en-US" sz="2400" b="1">
                <a:solidFill>
                  <a:srgbClr val="0070C0"/>
                </a:solidFill>
              </a:rPr>
              <a:t>Must invite your counselor so we can upload the school profile! </a:t>
            </a:r>
          </a:p>
        </p:txBody>
      </p:sp>
      <p:sp>
        <p:nvSpPr>
          <p:cNvPr id="5" name="Right Arrow 2">
            <a:extLst>
              <a:ext uri="{FF2B5EF4-FFF2-40B4-BE49-F238E27FC236}">
                <a16:creationId xmlns:a16="http://schemas.microsoft.com/office/drawing/2014/main" id="{997817D5-1461-497C-8FDA-092281182C48}"/>
              </a:ext>
            </a:extLst>
          </p:cNvPr>
          <p:cNvSpPr/>
          <p:nvPr/>
        </p:nvSpPr>
        <p:spPr>
          <a:xfrm>
            <a:off x="3503254" y="2883317"/>
            <a:ext cx="618564" cy="37651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3"/>
          </a:p>
        </p:txBody>
      </p:sp>
      <p:sp>
        <p:nvSpPr>
          <p:cNvPr id="6" name="Right Arrow 2">
            <a:extLst>
              <a:ext uri="{FF2B5EF4-FFF2-40B4-BE49-F238E27FC236}">
                <a16:creationId xmlns:a16="http://schemas.microsoft.com/office/drawing/2014/main" id="{1404B879-9A29-44BE-BE63-45A682576EF7}"/>
              </a:ext>
            </a:extLst>
          </p:cNvPr>
          <p:cNvSpPr/>
          <p:nvPr/>
        </p:nvSpPr>
        <p:spPr>
          <a:xfrm>
            <a:off x="3553235" y="6658745"/>
            <a:ext cx="618564" cy="37651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33"/>
          </a:p>
        </p:txBody>
      </p:sp>
    </p:spTree>
    <p:extLst>
      <p:ext uri="{BB962C8B-B14F-4D97-AF65-F5344CB8AC3E}">
        <p14:creationId xmlns:p14="http://schemas.microsoft.com/office/powerpoint/2010/main" val="22858995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99" y="405695"/>
            <a:ext cx="9139767" cy="1472848"/>
          </a:xfrm>
        </p:spPr>
        <p:txBody>
          <a:bodyPr>
            <a:normAutofit/>
          </a:bodyPr>
          <a:lstStyle/>
          <a:p>
            <a:pPr algn="ctr"/>
            <a:r>
              <a:rPr lang="en-US" sz="6600" b="1">
                <a:solidFill>
                  <a:srgbClr val="660066"/>
                </a:solidFill>
              </a:rPr>
              <a:t>NC Promise</a:t>
            </a:r>
            <a:r>
              <a:rPr lang="en-US" sz="6600"/>
              <a:t>	</a:t>
            </a:r>
          </a:p>
        </p:txBody>
      </p:sp>
      <p:sp>
        <p:nvSpPr>
          <p:cNvPr id="3" name="Content Placeholder 2"/>
          <p:cNvSpPr>
            <a:spLocks noGrp="1"/>
          </p:cNvSpPr>
          <p:nvPr>
            <p:ph idx="1"/>
          </p:nvPr>
        </p:nvSpPr>
        <p:spPr>
          <a:xfrm>
            <a:off x="-35194" y="1610635"/>
            <a:ext cx="11507022" cy="5491259"/>
          </a:xfrm>
        </p:spPr>
        <p:txBody>
          <a:bodyPr>
            <a:normAutofit/>
          </a:bodyPr>
          <a:lstStyle/>
          <a:p>
            <a:pPr marL="0" indent="0">
              <a:buNone/>
            </a:pPr>
            <a:r>
              <a:rPr lang="en-US" sz="3200" b="1">
                <a:solidFill>
                  <a:schemeClr val="tx1"/>
                </a:solidFill>
              </a:rPr>
              <a:t>The following universities have $500 tuition per semester:</a:t>
            </a:r>
          </a:p>
          <a:p>
            <a:pPr marL="0" indent="0">
              <a:buNone/>
            </a:pPr>
            <a:endParaRPr lang="en-US" sz="3200" b="1">
              <a:solidFill>
                <a:schemeClr val="tx1"/>
              </a:solidFill>
            </a:endParaRPr>
          </a:p>
          <a:p>
            <a:pPr lvl="1"/>
            <a:r>
              <a:rPr lang="en-US" sz="3200" b="1">
                <a:solidFill>
                  <a:schemeClr val="tx1"/>
                </a:solidFill>
              </a:rPr>
              <a:t>UNC – Pembroke</a:t>
            </a:r>
          </a:p>
          <a:p>
            <a:pPr lvl="1"/>
            <a:r>
              <a:rPr lang="en-US" sz="3200" b="1">
                <a:solidFill>
                  <a:schemeClr val="tx1"/>
                </a:solidFill>
              </a:rPr>
              <a:t>Elizabeth City State</a:t>
            </a:r>
          </a:p>
          <a:p>
            <a:pPr lvl="1"/>
            <a:r>
              <a:rPr lang="en-US" sz="3200" b="1">
                <a:solidFill>
                  <a:schemeClr val="tx1"/>
                </a:solidFill>
              </a:rPr>
              <a:t>Western Carolina </a:t>
            </a:r>
          </a:p>
          <a:p>
            <a:pPr lvl="1"/>
            <a:r>
              <a:rPr lang="en-US" sz="3200" b="1">
                <a:solidFill>
                  <a:schemeClr val="tx1"/>
                </a:solidFill>
              </a:rPr>
              <a:t>Fayetteville State University</a:t>
            </a:r>
          </a:p>
          <a:p>
            <a:pPr lvl="1"/>
            <a:endParaRPr lang="en-US" sz="3200" b="1">
              <a:solidFill>
                <a:schemeClr val="tx1"/>
              </a:solidFill>
            </a:endParaRPr>
          </a:p>
          <a:p>
            <a:pPr lvl="1"/>
            <a:endParaRPr lang="en-US" sz="3200" b="1">
              <a:solidFill>
                <a:schemeClr val="tx1"/>
              </a:solidFill>
            </a:endParaRPr>
          </a:p>
        </p:txBody>
      </p:sp>
      <p:pic>
        <p:nvPicPr>
          <p:cNvPr id="4" name="Picture 4" descr="A picture containing drawing, table&#10;&#10;Description generated with very high confidence">
            <a:extLst>
              <a:ext uri="{FF2B5EF4-FFF2-40B4-BE49-F238E27FC236}">
                <a16:creationId xmlns:a16="http://schemas.microsoft.com/office/drawing/2014/main" id="{70F179DF-FDAE-41A3-AD5E-8B4379660500}"/>
              </a:ext>
            </a:extLst>
          </p:cNvPr>
          <p:cNvPicPr>
            <a:picLocks noChangeAspect="1"/>
          </p:cNvPicPr>
          <p:nvPr/>
        </p:nvPicPr>
        <p:blipFill>
          <a:blip r:embed="rId2"/>
          <a:stretch>
            <a:fillRect/>
          </a:stretch>
        </p:blipFill>
        <p:spPr>
          <a:xfrm>
            <a:off x="99811" y="5398828"/>
            <a:ext cx="2355850" cy="1576916"/>
          </a:xfrm>
          <a:prstGeom prst="rect">
            <a:avLst/>
          </a:prstGeom>
        </p:spPr>
      </p:pic>
      <p:pic>
        <p:nvPicPr>
          <p:cNvPr id="6" name="Picture 6" descr="A picture containing drawing&#10;&#10;Description generated with very high confidence">
            <a:extLst>
              <a:ext uri="{FF2B5EF4-FFF2-40B4-BE49-F238E27FC236}">
                <a16:creationId xmlns:a16="http://schemas.microsoft.com/office/drawing/2014/main" id="{43872776-FB7E-42B3-83EF-DA1FF8E878E0}"/>
              </a:ext>
            </a:extLst>
          </p:cNvPr>
          <p:cNvPicPr>
            <a:picLocks noChangeAspect="1"/>
          </p:cNvPicPr>
          <p:nvPr/>
        </p:nvPicPr>
        <p:blipFill>
          <a:blip r:embed="rId3"/>
          <a:stretch>
            <a:fillRect/>
          </a:stretch>
        </p:blipFill>
        <p:spPr>
          <a:xfrm>
            <a:off x="2856480" y="5398828"/>
            <a:ext cx="1152362" cy="1576916"/>
          </a:xfrm>
          <a:prstGeom prst="rect">
            <a:avLst/>
          </a:prstGeom>
        </p:spPr>
      </p:pic>
      <p:pic>
        <p:nvPicPr>
          <p:cNvPr id="8" name="Picture 8" descr="A picture containing drawing&#10;&#10;Description generated with very high confidence">
            <a:extLst>
              <a:ext uri="{FF2B5EF4-FFF2-40B4-BE49-F238E27FC236}">
                <a16:creationId xmlns:a16="http://schemas.microsoft.com/office/drawing/2014/main" id="{E27A95C8-8018-449F-965F-55028FAFE9B7}"/>
              </a:ext>
            </a:extLst>
          </p:cNvPr>
          <p:cNvPicPr>
            <a:picLocks noChangeAspect="1"/>
          </p:cNvPicPr>
          <p:nvPr/>
        </p:nvPicPr>
        <p:blipFill>
          <a:blip r:embed="rId4"/>
          <a:stretch>
            <a:fillRect/>
          </a:stretch>
        </p:blipFill>
        <p:spPr>
          <a:xfrm>
            <a:off x="4407539" y="5295260"/>
            <a:ext cx="1625518" cy="1615993"/>
          </a:xfrm>
          <a:prstGeom prst="rect">
            <a:avLst/>
          </a:prstGeom>
        </p:spPr>
      </p:pic>
      <p:pic>
        <p:nvPicPr>
          <p:cNvPr id="10242" name="Picture 2" descr="Fayetteville State University - UNCFSU | Log In">
            <a:extLst>
              <a:ext uri="{FF2B5EF4-FFF2-40B4-BE49-F238E27FC236}">
                <a16:creationId xmlns:a16="http://schemas.microsoft.com/office/drawing/2014/main" id="{CC95D8D0-064E-4BAD-8B3E-D00C03C08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754" y="5201368"/>
            <a:ext cx="3544664" cy="161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5155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A203-7895-4F46-BD97-47C295A4C4A9}"/>
              </a:ext>
            </a:extLst>
          </p:cNvPr>
          <p:cNvSpPr>
            <a:spLocks noGrp="1"/>
          </p:cNvSpPr>
          <p:nvPr>
            <p:ph type="title"/>
          </p:nvPr>
        </p:nvSpPr>
        <p:spPr/>
        <p:txBody>
          <a:bodyPr/>
          <a:lstStyle/>
          <a:p>
            <a:endParaRPr lang="en-US"/>
          </a:p>
        </p:txBody>
      </p:sp>
      <p:pic>
        <p:nvPicPr>
          <p:cNvPr id="6146" name="Picture 2" descr="Choosing a College | Georgia Student Finance Commission">
            <a:extLst>
              <a:ext uri="{FF2B5EF4-FFF2-40B4-BE49-F238E27FC236}">
                <a16:creationId xmlns:a16="http://schemas.microsoft.com/office/drawing/2014/main" id="{DD4B27DF-21C2-4358-BFB6-C9248369A4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73421"/>
            <a:ext cx="11650717" cy="779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42298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a:solidFill>
                  <a:srgbClr val="660066"/>
                </a:solidFill>
              </a:rPr>
              <a:t>Community Colleges</a:t>
            </a:r>
          </a:p>
        </p:txBody>
      </p:sp>
      <p:sp>
        <p:nvSpPr>
          <p:cNvPr id="3" name="Content Placeholder 2"/>
          <p:cNvSpPr>
            <a:spLocks noGrp="1"/>
          </p:cNvSpPr>
          <p:nvPr>
            <p:ph idx="1"/>
          </p:nvPr>
        </p:nvSpPr>
        <p:spPr/>
        <p:txBody>
          <a:bodyPr>
            <a:normAutofit/>
          </a:bodyPr>
          <a:lstStyle/>
          <a:p>
            <a:r>
              <a:rPr lang="en-US" sz="3600">
                <a:solidFill>
                  <a:schemeClr val="tx1"/>
                </a:solidFill>
              </a:rPr>
              <a:t>There is no application fee for NC community colleges. </a:t>
            </a:r>
          </a:p>
          <a:p>
            <a:pPr lvl="1"/>
            <a:r>
              <a:rPr lang="en-US" sz="3600">
                <a:solidFill>
                  <a:schemeClr val="tx1"/>
                </a:solidFill>
              </a:rPr>
              <a:t>Can apply through CFNC or the school’s website.</a:t>
            </a:r>
          </a:p>
          <a:p>
            <a:r>
              <a:rPr lang="en-US" sz="3600">
                <a:solidFill>
                  <a:schemeClr val="tx1"/>
                </a:solidFill>
              </a:rPr>
              <a:t>You do not need to submit SAT/ACT scores if you plan to take the placement exam. </a:t>
            </a:r>
          </a:p>
          <a:p>
            <a:r>
              <a:rPr lang="en-US" sz="3600">
                <a:solidFill>
                  <a:schemeClr val="tx1"/>
                </a:solidFill>
              </a:rPr>
              <a:t>Can sign up for summer classes through college career promise and get tuition for free! </a:t>
            </a:r>
          </a:p>
        </p:txBody>
      </p:sp>
    </p:spTree>
    <p:extLst>
      <p:ext uri="{BB962C8B-B14F-4D97-AF65-F5344CB8AC3E}">
        <p14:creationId xmlns:p14="http://schemas.microsoft.com/office/powerpoint/2010/main" val="292495427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816B527-6693-4D79-B174-98D48F255D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761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43468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EABF-E671-4748-8F8A-79803F86E3E4}"/>
              </a:ext>
            </a:extLst>
          </p:cNvPr>
          <p:cNvSpPr>
            <a:spLocks noGrp="1"/>
          </p:cNvSpPr>
          <p:nvPr>
            <p:ph type="title"/>
          </p:nvPr>
        </p:nvSpPr>
        <p:spPr>
          <a:xfrm>
            <a:off x="0" y="-389467"/>
            <a:ext cx="10731500" cy="1380067"/>
          </a:xfrm>
        </p:spPr>
        <p:txBody>
          <a:bodyPr>
            <a:normAutofit/>
          </a:bodyPr>
          <a:lstStyle/>
          <a:p>
            <a:pPr algn="ctr">
              <a:defRPr/>
            </a:pPr>
            <a:r>
              <a:rPr lang="en-US" sz="4800" b="1">
                <a:solidFill>
                  <a:srgbClr val="660066"/>
                </a:solidFill>
              </a:rPr>
              <a:t>Residency Determination Services</a:t>
            </a:r>
          </a:p>
        </p:txBody>
      </p:sp>
      <p:sp>
        <p:nvSpPr>
          <p:cNvPr id="29699" name="Content Placeholder 2">
            <a:extLst>
              <a:ext uri="{FF2B5EF4-FFF2-40B4-BE49-F238E27FC236}">
                <a16:creationId xmlns:a16="http://schemas.microsoft.com/office/drawing/2014/main" id="{55B3C8B6-79AE-41F8-903A-8D000DF33B4C}"/>
              </a:ext>
            </a:extLst>
          </p:cNvPr>
          <p:cNvSpPr>
            <a:spLocks noGrp="1"/>
          </p:cNvSpPr>
          <p:nvPr>
            <p:ph idx="1"/>
          </p:nvPr>
        </p:nvSpPr>
        <p:spPr>
          <a:xfrm>
            <a:off x="508000" y="1777999"/>
            <a:ext cx="9144000" cy="5338417"/>
          </a:xfrm>
        </p:spPr>
        <p:txBody>
          <a:bodyPr vert="horz" lIns="91440" tIns="45720" rIns="91440" bIns="45720" rtlCol="0" anchor="t">
            <a:noAutofit/>
          </a:bodyPr>
          <a:lstStyle/>
          <a:p>
            <a:pPr marL="379095" indent="-379095"/>
            <a:r>
              <a:rPr lang="en-US" altLang="en-US" sz="3200"/>
              <a:t>You will need to submit a residency application with the North Carolina Residency Determination Services (RDS), which is a government agency that serves the entire state. </a:t>
            </a:r>
          </a:p>
          <a:p>
            <a:pPr marL="823595" lvl="1" indent="-379095"/>
            <a:r>
              <a:rPr lang="en-US" sz="3200">
                <a:solidFill>
                  <a:schemeClr val="tx1"/>
                </a:solidFill>
                <a:highlight>
                  <a:srgbClr val="FFFF00"/>
                </a:highlight>
              </a:rPr>
              <a:t>Must know your CFNC login credentials!</a:t>
            </a:r>
          </a:p>
          <a:p>
            <a:pPr marL="379095" indent="-379095"/>
            <a:r>
              <a:rPr lang="en-US" altLang="en-US" sz="3200"/>
              <a:t>It’s an online interview where you must provide documentation verifying your North Carolina residency.</a:t>
            </a:r>
            <a:endParaRPr lang="en-US" altLang="en-US" sz="3200">
              <a:cs typeface="Calibri"/>
            </a:endParaRPr>
          </a:p>
          <a:p>
            <a:pPr marL="379095" indent="-379095"/>
            <a:r>
              <a:rPr lang="en-US" altLang="en-US" sz="3200">
                <a:solidFill>
                  <a:schemeClr val="tx1"/>
                </a:solidFill>
              </a:rPr>
              <a:t>Linked through the students' CFNC account.</a:t>
            </a:r>
          </a:p>
          <a:p>
            <a:pPr marL="379095" indent="-379095"/>
            <a:r>
              <a:rPr lang="en-US" altLang="en-US" sz="3200"/>
              <a:t>At completion of interview, student will receive a </a:t>
            </a:r>
            <a:r>
              <a:rPr lang="en-US" altLang="en-US" sz="3200" b="1" u="sng"/>
              <a:t>Residency Certification Number (RCN)</a:t>
            </a:r>
            <a:r>
              <a:rPr lang="en-US" altLang="en-US" sz="3200"/>
              <a:t>which will be requested on your college application.  </a:t>
            </a:r>
            <a:endParaRPr lang="en-US" altLang="en-US" sz="3200">
              <a:cs typeface="Calibri"/>
            </a:endParaRPr>
          </a:p>
        </p:txBody>
      </p:sp>
      <p:sp>
        <p:nvSpPr>
          <p:cNvPr id="29700" name="TextBox 2">
            <a:extLst>
              <a:ext uri="{FF2B5EF4-FFF2-40B4-BE49-F238E27FC236}">
                <a16:creationId xmlns:a16="http://schemas.microsoft.com/office/drawing/2014/main" id="{2B309769-61BA-4D65-B23E-EF3F42146C63}"/>
              </a:ext>
            </a:extLst>
          </p:cNvPr>
          <p:cNvSpPr txBox="1">
            <a:spLocks noChangeArrowheads="1"/>
          </p:cNvSpPr>
          <p:nvPr/>
        </p:nvSpPr>
        <p:spPr bwMode="auto">
          <a:xfrm>
            <a:off x="279400" y="990600"/>
            <a:ext cx="3159606"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3400">
                <a:solidFill>
                  <a:srgbClr val="2B2921"/>
                </a:solidFill>
                <a:latin typeface="Copperplate" charset="0"/>
                <a:sym typeface="Copperplate" charset="0"/>
              </a:defRPr>
            </a:lvl1pPr>
            <a:lvl2pPr marL="742950" indent="-285750">
              <a:defRPr sz="3400">
                <a:solidFill>
                  <a:srgbClr val="2B2921"/>
                </a:solidFill>
                <a:latin typeface="Copperplate" charset="0"/>
                <a:sym typeface="Copperplate" charset="0"/>
              </a:defRPr>
            </a:lvl2pPr>
            <a:lvl3pPr marL="1143000" indent="-228600">
              <a:defRPr sz="3400">
                <a:solidFill>
                  <a:srgbClr val="2B2921"/>
                </a:solidFill>
                <a:latin typeface="Copperplate" charset="0"/>
                <a:sym typeface="Copperplate" charset="0"/>
              </a:defRPr>
            </a:lvl3pPr>
            <a:lvl4pPr marL="1600200" indent="-228600">
              <a:defRPr sz="3400">
                <a:solidFill>
                  <a:srgbClr val="2B2921"/>
                </a:solidFill>
                <a:latin typeface="Copperplate" charset="0"/>
                <a:sym typeface="Copperplate" charset="0"/>
              </a:defRPr>
            </a:lvl4pPr>
            <a:lvl5pPr marL="2057400" indent="-228600">
              <a:defRPr sz="3400">
                <a:solidFill>
                  <a:srgbClr val="2B2921"/>
                </a:solidFill>
                <a:latin typeface="Copperplate" charset="0"/>
                <a:sym typeface="Copperplate" charset="0"/>
              </a:defRPr>
            </a:lvl5pPr>
            <a:lvl6pPr marL="2514600" indent="-228600" eaLnBrk="0" fontAlgn="base" hangingPunct="0">
              <a:spcBef>
                <a:spcPct val="0"/>
              </a:spcBef>
              <a:spcAft>
                <a:spcPct val="0"/>
              </a:spcAft>
              <a:defRPr sz="3400">
                <a:solidFill>
                  <a:srgbClr val="2B2921"/>
                </a:solidFill>
                <a:latin typeface="Copperplate" charset="0"/>
                <a:sym typeface="Copperplate" charset="0"/>
              </a:defRPr>
            </a:lvl6pPr>
            <a:lvl7pPr marL="2971800" indent="-228600" eaLnBrk="0" fontAlgn="base" hangingPunct="0">
              <a:spcBef>
                <a:spcPct val="0"/>
              </a:spcBef>
              <a:spcAft>
                <a:spcPct val="0"/>
              </a:spcAft>
              <a:defRPr sz="3400">
                <a:solidFill>
                  <a:srgbClr val="2B2921"/>
                </a:solidFill>
                <a:latin typeface="Copperplate" charset="0"/>
                <a:sym typeface="Copperplate" charset="0"/>
              </a:defRPr>
            </a:lvl7pPr>
            <a:lvl8pPr marL="3429000" indent="-228600" eaLnBrk="0" fontAlgn="base" hangingPunct="0">
              <a:spcBef>
                <a:spcPct val="0"/>
              </a:spcBef>
              <a:spcAft>
                <a:spcPct val="0"/>
              </a:spcAft>
              <a:defRPr sz="3400">
                <a:solidFill>
                  <a:srgbClr val="2B2921"/>
                </a:solidFill>
                <a:latin typeface="Copperplate" charset="0"/>
                <a:sym typeface="Copperplate" charset="0"/>
              </a:defRPr>
            </a:lvl8pPr>
            <a:lvl9pPr marL="3886200" indent="-228600" eaLnBrk="0" fontAlgn="base" hangingPunct="0">
              <a:spcBef>
                <a:spcPct val="0"/>
              </a:spcBef>
              <a:spcAft>
                <a:spcPct val="0"/>
              </a:spcAft>
              <a:defRPr sz="3400">
                <a:solidFill>
                  <a:srgbClr val="2B2921"/>
                </a:solidFill>
                <a:latin typeface="Copperplate" charset="0"/>
                <a:sym typeface="Copperplate" charset="0"/>
              </a:defRPr>
            </a:lvl9pPr>
          </a:lstStyle>
          <a:p>
            <a:r>
              <a:rPr lang="en-US" altLang="en-US" sz="2400">
                <a:latin typeface="Century Gothic"/>
              </a:rPr>
              <a:t>For NC schools only</a:t>
            </a: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3579-3440-4FC9-B888-A274BBF78C08}"/>
              </a:ext>
            </a:extLst>
          </p:cNvPr>
          <p:cNvSpPr>
            <a:spLocks noGrp="1"/>
          </p:cNvSpPr>
          <p:nvPr>
            <p:ph type="title"/>
          </p:nvPr>
        </p:nvSpPr>
        <p:spPr/>
        <p:txBody>
          <a:bodyPr/>
          <a:lstStyle/>
          <a:p>
            <a:r>
              <a:rPr lang="en-US" sz="6600" b="1"/>
              <a:t>Paying for College</a:t>
            </a:r>
          </a:p>
        </p:txBody>
      </p:sp>
      <p:sp>
        <p:nvSpPr>
          <p:cNvPr id="4" name="Content Placeholder 3">
            <a:extLst>
              <a:ext uri="{FF2B5EF4-FFF2-40B4-BE49-F238E27FC236}">
                <a16:creationId xmlns:a16="http://schemas.microsoft.com/office/drawing/2014/main" id="{EF7079CC-DF39-4E9E-BEA9-8B24F0D8BC39}"/>
              </a:ext>
            </a:extLst>
          </p:cNvPr>
          <p:cNvSpPr>
            <a:spLocks noGrp="1"/>
          </p:cNvSpPr>
          <p:nvPr>
            <p:ph idx="1"/>
          </p:nvPr>
        </p:nvSpPr>
        <p:spPr/>
        <p:txBody>
          <a:bodyPr/>
          <a:lstStyle/>
          <a:p>
            <a:endParaRPr lang="en-US"/>
          </a:p>
        </p:txBody>
      </p:sp>
      <p:pic>
        <p:nvPicPr>
          <p:cNvPr id="8196" name="Picture 4" descr="Paying For College For Dummies Cheat Sheet - dummies">
            <a:extLst>
              <a:ext uri="{FF2B5EF4-FFF2-40B4-BE49-F238E27FC236}">
                <a16:creationId xmlns:a16="http://schemas.microsoft.com/office/drawing/2014/main" id="{A606D8B1-B1D9-4A34-9884-9C582A0A6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778000"/>
            <a:ext cx="9144000"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6067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F841-667E-4C26-A4AC-6AC60C353A35}"/>
              </a:ext>
            </a:extLst>
          </p:cNvPr>
          <p:cNvSpPr>
            <a:spLocks noGrp="1"/>
          </p:cNvSpPr>
          <p:nvPr>
            <p:ph type="title"/>
          </p:nvPr>
        </p:nvSpPr>
        <p:spPr/>
        <p:txBody>
          <a:bodyPr/>
          <a:lstStyle/>
          <a:p>
            <a:r>
              <a:rPr lang="en-US"/>
              <a:t>Scholarships</a:t>
            </a:r>
          </a:p>
        </p:txBody>
      </p:sp>
      <p:pic>
        <p:nvPicPr>
          <p:cNvPr id="4" name="Content Placeholder 3">
            <a:extLst>
              <a:ext uri="{FF2B5EF4-FFF2-40B4-BE49-F238E27FC236}">
                <a16:creationId xmlns:a16="http://schemas.microsoft.com/office/drawing/2014/main" id="{295F5AEA-D2C4-43BB-8FF3-0D6A33A56783}"/>
              </a:ext>
            </a:extLst>
          </p:cNvPr>
          <p:cNvPicPr>
            <a:picLocks noGrp="1" noChangeAspect="1"/>
          </p:cNvPicPr>
          <p:nvPr>
            <p:ph idx="1"/>
          </p:nvPr>
        </p:nvPicPr>
        <p:blipFill rotWithShape="1">
          <a:blip r:embed="rId2"/>
          <a:srcRect t="13408" b="14765"/>
          <a:stretch/>
        </p:blipFill>
        <p:spPr>
          <a:xfrm>
            <a:off x="132523" y="1537252"/>
            <a:ext cx="9689420" cy="4678017"/>
          </a:xfrm>
          <a:prstGeom prst="rect">
            <a:avLst/>
          </a:prstGeom>
        </p:spPr>
      </p:pic>
      <p:sp>
        <p:nvSpPr>
          <p:cNvPr id="3" name="Arrow: Right 2">
            <a:extLst>
              <a:ext uri="{FF2B5EF4-FFF2-40B4-BE49-F238E27FC236}">
                <a16:creationId xmlns:a16="http://schemas.microsoft.com/office/drawing/2014/main" id="{E9E9292C-0B2E-4AEF-B2A2-6A99879F70DD}"/>
              </a:ext>
            </a:extLst>
          </p:cNvPr>
          <p:cNvSpPr/>
          <p:nvPr/>
        </p:nvSpPr>
        <p:spPr>
          <a:xfrm>
            <a:off x="3260033" y="2025950"/>
            <a:ext cx="848139" cy="55822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41100196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6EFE9-EAD2-44A5-8E34-C93EA0109E10}"/>
              </a:ext>
            </a:extLst>
          </p:cNvPr>
          <p:cNvSpPr>
            <a:spLocks noGrp="1"/>
          </p:cNvSpPr>
          <p:nvPr>
            <p:ph type="title"/>
          </p:nvPr>
        </p:nvSpPr>
        <p:spPr/>
        <p:txBody>
          <a:bodyPr/>
          <a:lstStyle/>
          <a:p>
            <a:r>
              <a:rPr lang="en-US"/>
              <a:t>Scholarship Search Engines</a:t>
            </a:r>
          </a:p>
        </p:txBody>
      </p:sp>
      <p:pic>
        <p:nvPicPr>
          <p:cNvPr id="9218" name="Picture 2" descr="Scholarship Search Engines - International Student Services Association">
            <a:extLst>
              <a:ext uri="{FF2B5EF4-FFF2-40B4-BE49-F238E27FC236}">
                <a16:creationId xmlns:a16="http://schemas.microsoft.com/office/drawing/2014/main" id="{11D5A673-4B94-427F-BBFA-8960A20AF0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79750" y="3874294"/>
            <a:ext cx="4000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cholarships.com Search Free College Scholarships Financial Aid Grants  Scholarships College Scholarship Free Scholarships">
            <a:extLst>
              <a:ext uri="{FF2B5EF4-FFF2-40B4-BE49-F238E27FC236}">
                <a16:creationId xmlns:a16="http://schemas.microsoft.com/office/drawing/2014/main" id="{94223300-7451-4F2F-A0DE-9C293E0F8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 y="1869635"/>
            <a:ext cx="4552732" cy="138506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0 Best College Scholarship Search Websites">
            <a:extLst>
              <a:ext uri="{FF2B5EF4-FFF2-40B4-BE49-F238E27FC236}">
                <a16:creationId xmlns:a16="http://schemas.microsoft.com/office/drawing/2014/main" id="{87837573-C42A-4B58-9E0A-907C434B7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485" y="5100583"/>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eterson's Scholarship Search Engine – SEASCareers | SEAS Office of Career  Services | The George Washington University">
            <a:extLst>
              <a:ext uri="{FF2B5EF4-FFF2-40B4-BE49-F238E27FC236}">
                <a16:creationId xmlns:a16="http://schemas.microsoft.com/office/drawing/2014/main" id="{9DA5108F-3E9C-4649-B8CB-3B85D5C6C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440" y="5074307"/>
            <a:ext cx="2676525" cy="284540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Guide to Top Scholarship Websites">
            <a:extLst>
              <a:ext uri="{FF2B5EF4-FFF2-40B4-BE49-F238E27FC236}">
                <a16:creationId xmlns:a16="http://schemas.microsoft.com/office/drawing/2014/main" id="{FD745437-BBB1-4ECE-B3FE-91F88CC5C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30" y="5473210"/>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15 Top Scholarship Websites: Pay Your Way Through School">
            <a:extLst>
              <a:ext uri="{FF2B5EF4-FFF2-40B4-BE49-F238E27FC236}">
                <a16:creationId xmlns:a16="http://schemas.microsoft.com/office/drawing/2014/main" id="{3861D82A-4042-4A78-A60D-C3395641B5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30" y="3464582"/>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Scholly - #1 College Scholarship App - Win Free Money for College">
            <a:extLst>
              <a:ext uri="{FF2B5EF4-FFF2-40B4-BE49-F238E27FC236}">
                <a16:creationId xmlns:a16="http://schemas.microsoft.com/office/drawing/2014/main" id="{93A1C19D-94BF-4638-B6E3-92B93B20EE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220" y="1980765"/>
            <a:ext cx="39814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Preferred Scholarship Search Engines | University Scholarship Office | UNC  Charlotte">
            <a:extLst>
              <a:ext uri="{FF2B5EF4-FFF2-40B4-BE49-F238E27FC236}">
                <a16:creationId xmlns:a16="http://schemas.microsoft.com/office/drawing/2014/main" id="{1C25DDF1-3552-4C0C-9E5B-D48CCE86AB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2545" y="3700520"/>
            <a:ext cx="29051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The Best Scholarship Websites to Find Your Funding - College Rank">
            <a:extLst>
              <a:ext uri="{FF2B5EF4-FFF2-40B4-BE49-F238E27FC236}">
                <a16:creationId xmlns:a16="http://schemas.microsoft.com/office/drawing/2014/main" id="{5F7834C3-3C45-41AD-9556-7DFC5EA5A2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4564" y="5642966"/>
            <a:ext cx="2428875" cy="1118692"/>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Search for Scholarships – BigFuture | College Board">
            <a:extLst>
              <a:ext uri="{FF2B5EF4-FFF2-40B4-BE49-F238E27FC236}">
                <a16:creationId xmlns:a16="http://schemas.microsoft.com/office/drawing/2014/main" id="{3723708A-90D0-4731-9163-411BE93E13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5525" y="3145664"/>
            <a:ext cx="3028950" cy="121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9616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52920" cy="7620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B593ACE-B788-4F56-92C8-208ED6352D80}"/>
              </a:ext>
            </a:extLst>
          </p:cNvPr>
          <p:cNvPicPr>
            <a:picLocks noChangeAspect="1"/>
          </p:cNvPicPr>
          <p:nvPr/>
        </p:nvPicPr>
        <p:blipFill>
          <a:blip r:embed="rId2"/>
          <a:stretch>
            <a:fillRect/>
          </a:stretch>
        </p:blipFill>
        <p:spPr>
          <a:xfrm>
            <a:off x="2615873" y="-25400"/>
            <a:ext cx="4928254" cy="7645400"/>
          </a:xfrm>
          <a:prstGeom prst="rect">
            <a:avLst/>
          </a:prstGeom>
        </p:spPr>
      </p:pic>
    </p:spTree>
    <p:extLst>
      <p:ext uri="{BB962C8B-B14F-4D97-AF65-F5344CB8AC3E}">
        <p14:creationId xmlns:p14="http://schemas.microsoft.com/office/powerpoint/2010/main" val="82781271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52920" cy="7620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8C507D3E-297F-4AF7-8E86-A891663E486D}"/>
              </a:ext>
            </a:extLst>
          </p:cNvPr>
          <p:cNvPicPr>
            <a:picLocks noChangeAspect="1"/>
          </p:cNvPicPr>
          <p:nvPr/>
        </p:nvPicPr>
        <p:blipFill>
          <a:blip r:embed="rId2"/>
          <a:stretch>
            <a:fillRect/>
          </a:stretch>
        </p:blipFill>
        <p:spPr>
          <a:xfrm>
            <a:off x="2850913" y="0"/>
            <a:ext cx="5079999" cy="7619999"/>
          </a:xfrm>
          <a:prstGeom prst="rect">
            <a:avLst/>
          </a:prstGeom>
        </p:spPr>
      </p:pic>
    </p:spTree>
    <p:extLst>
      <p:ext uri="{BB962C8B-B14F-4D97-AF65-F5344CB8AC3E}">
        <p14:creationId xmlns:p14="http://schemas.microsoft.com/office/powerpoint/2010/main" val="207736523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4" y="-2"/>
            <a:ext cx="3391613" cy="762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0273A9-7FBF-489C-A269-5A118DFDEDC7}"/>
              </a:ext>
            </a:extLst>
          </p:cNvPr>
          <p:cNvSpPr>
            <a:spLocks noGrp="1"/>
          </p:cNvSpPr>
          <p:nvPr>
            <p:ph type="title"/>
          </p:nvPr>
        </p:nvSpPr>
        <p:spPr>
          <a:xfrm>
            <a:off x="5146265" y="1566545"/>
            <a:ext cx="3391613" cy="656769"/>
          </a:xfrm>
        </p:spPr>
        <p:txBody>
          <a:bodyPr vert="horz" lIns="91440" tIns="45720" rIns="91440" bIns="45720" rtlCol="0" anchor="ctr">
            <a:normAutofit/>
          </a:bodyPr>
          <a:lstStyle/>
          <a:p>
            <a:pPr algn="ctr" defTabSz="914400"/>
            <a:r>
              <a:rPr lang="en-US" sz="4100" b="1" kern="1200">
                <a:solidFill>
                  <a:srgbClr val="FF0000"/>
                </a:solidFill>
                <a:latin typeface="+mj-lt"/>
                <a:ea typeface="+mj-ea"/>
                <a:cs typeface="+mj-cs"/>
              </a:rPr>
              <a:t>Introducing</a:t>
            </a:r>
          </a:p>
        </p:txBody>
      </p:sp>
      <p:sp>
        <p:nvSpPr>
          <p:cNvPr id="4" name="Rectangle 3">
            <a:extLst>
              <a:ext uri="{FF2B5EF4-FFF2-40B4-BE49-F238E27FC236}">
                <a16:creationId xmlns:a16="http://schemas.microsoft.com/office/drawing/2014/main" id="{BBA78641-6C21-40EE-AD69-904EF548E562}"/>
              </a:ext>
            </a:extLst>
          </p:cNvPr>
          <p:cNvSpPr/>
          <p:nvPr/>
        </p:nvSpPr>
        <p:spPr>
          <a:xfrm>
            <a:off x="445329" y="1794321"/>
            <a:ext cx="2484285" cy="2760982"/>
          </a:xfrm>
          <a:prstGeom prst="rect">
            <a:avLst/>
          </a:prstGeom>
        </p:spPr>
        <p:txBody>
          <a:bodyPr vert="horz" lIns="91440" tIns="45720" rIns="91440" bIns="45720" rtlCol="0" anchor="ctr">
            <a:normAutofit fontScale="92500"/>
          </a:bodyPr>
          <a:lstStyle/>
          <a:p>
            <a:pPr algn="ctr">
              <a:lnSpc>
                <a:spcPct val="90000"/>
              </a:lnSpc>
              <a:spcAft>
                <a:spcPts val="600"/>
              </a:spcAft>
            </a:pPr>
            <a:r>
              <a:rPr lang="en-US" sz="4400" i="1">
                <a:solidFill>
                  <a:schemeClr val="bg1"/>
                </a:solidFill>
              </a:rPr>
              <a:t>Associate Director of Financial Aid</a:t>
            </a:r>
          </a:p>
        </p:txBody>
      </p:sp>
      <p:pic>
        <p:nvPicPr>
          <p:cNvPr id="1026" name="Picture 2" descr="Brand Guide - Marketing Toolbox - Davidson College">
            <a:extLst>
              <a:ext uri="{FF2B5EF4-FFF2-40B4-BE49-F238E27FC236}">
                <a16:creationId xmlns:a16="http://schemas.microsoft.com/office/drawing/2014/main" id="{1D3797F5-A6AE-4FF3-A5AE-AEDF536EDB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9474" y="5046370"/>
            <a:ext cx="5745197" cy="13135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DAD18C-9335-459F-8ADB-129EAB3185E1}"/>
              </a:ext>
            </a:extLst>
          </p:cNvPr>
          <p:cNvSpPr/>
          <p:nvPr/>
        </p:nvSpPr>
        <p:spPr>
          <a:xfrm>
            <a:off x="4097587" y="2206993"/>
            <a:ext cx="5617084" cy="1323439"/>
          </a:xfrm>
          <a:prstGeom prst="rect">
            <a:avLst/>
          </a:prstGeom>
        </p:spPr>
        <p:txBody>
          <a:bodyPr wrap="square">
            <a:spAutoFit/>
          </a:bodyPr>
          <a:lstStyle/>
          <a:p>
            <a:r>
              <a:rPr lang="en-US" sz="8000" b="1">
                <a:solidFill>
                  <a:srgbClr val="FF0000"/>
                </a:solidFill>
              </a:rPr>
              <a:t>Anna Stovall</a:t>
            </a:r>
            <a:endParaRPr lang="en-US" sz="8000"/>
          </a:p>
        </p:txBody>
      </p:sp>
    </p:spTree>
    <p:extLst>
      <p:ext uri="{BB962C8B-B14F-4D97-AF65-F5344CB8AC3E}">
        <p14:creationId xmlns:p14="http://schemas.microsoft.com/office/powerpoint/2010/main" val="369172854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00" y="0"/>
            <a:ext cx="8913946" cy="1397576"/>
          </a:xfrm>
        </p:spPr>
        <p:txBody>
          <a:bodyPr>
            <a:normAutofit/>
          </a:bodyPr>
          <a:lstStyle/>
          <a:p>
            <a:pPr algn="ctr"/>
            <a:r>
              <a:rPr lang="en-US" sz="4000" b="1">
                <a:solidFill>
                  <a:srgbClr val="660066"/>
                </a:solidFill>
              </a:rPr>
              <a:t>FAFSA 2023-2024</a:t>
            </a:r>
            <a:br>
              <a:rPr lang="en-US" sz="4000" b="1">
                <a:solidFill>
                  <a:srgbClr val="660066"/>
                </a:solidFill>
              </a:rPr>
            </a:br>
            <a:r>
              <a:rPr lang="en-US" sz="4000" b="1" u="sng">
                <a:solidFill>
                  <a:srgbClr val="660066"/>
                </a:solidFill>
              </a:rPr>
              <a:t>F</a:t>
            </a:r>
            <a:r>
              <a:rPr lang="en-US" sz="4000" b="1">
                <a:solidFill>
                  <a:srgbClr val="660066"/>
                </a:solidFill>
              </a:rPr>
              <a:t>ree </a:t>
            </a:r>
            <a:r>
              <a:rPr lang="en-US" sz="4000" b="1" u="sng">
                <a:solidFill>
                  <a:srgbClr val="660066"/>
                </a:solidFill>
              </a:rPr>
              <a:t>A</a:t>
            </a:r>
            <a:r>
              <a:rPr lang="en-US" sz="4000" b="1">
                <a:solidFill>
                  <a:srgbClr val="660066"/>
                </a:solidFill>
              </a:rPr>
              <a:t>pplication for</a:t>
            </a:r>
            <a:r>
              <a:rPr lang="en-US" sz="4000" b="1" u="sng">
                <a:solidFill>
                  <a:srgbClr val="660066"/>
                </a:solidFill>
              </a:rPr>
              <a:t> F</a:t>
            </a:r>
            <a:r>
              <a:rPr lang="en-US" sz="4000" b="1">
                <a:solidFill>
                  <a:srgbClr val="660066"/>
                </a:solidFill>
              </a:rPr>
              <a:t>ederal </a:t>
            </a:r>
            <a:r>
              <a:rPr lang="en-US" sz="4000" b="1" u="sng">
                <a:solidFill>
                  <a:srgbClr val="660066"/>
                </a:solidFill>
              </a:rPr>
              <a:t>S</a:t>
            </a:r>
            <a:r>
              <a:rPr lang="en-US" sz="4000" b="1">
                <a:solidFill>
                  <a:srgbClr val="660066"/>
                </a:solidFill>
              </a:rPr>
              <a:t>tudent </a:t>
            </a:r>
            <a:r>
              <a:rPr lang="en-US" sz="4000" b="1" u="sng">
                <a:solidFill>
                  <a:srgbClr val="660066"/>
                </a:solidFill>
              </a:rPr>
              <a:t>A</a:t>
            </a:r>
            <a:r>
              <a:rPr lang="en-US" sz="4000" b="1">
                <a:solidFill>
                  <a:srgbClr val="660066"/>
                </a:solidFill>
              </a:rPr>
              <a:t>id</a:t>
            </a:r>
          </a:p>
        </p:txBody>
      </p:sp>
      <p:sp>
        <p:nvSpPr>
          <p:cNvPr id="3" name="Content Placeholder 2"/>
          <p:cNvSpPr>
            <a:spLocks noGrp="1"/>
          </p:cNvSpPr>
          <p:nvPr>
            <p:ph idx="1"/>
          </p:nvPr>
        </p:nvSpPr>
        <p:spPr>
          <a:xfrm>
            <a:off x="508000" y="1332476"/>
            <a:ext cx="9144000" cy="6014411"/>
          </a:xfrm>
        </p:spPr>
        <p:txBody>
          <a:bodyPr>
            <a:normAutofit fontScale="92500"/>
          </a:bodyPr>
          <a:lstStyle/>
          <a:p>
            <a:pPr marL="379095" indent="-379095"/>
            <a:endParaRPr lang="en-US" altLang="en-US" sz="2800">
              <a:solidFill>
                <a:schemeClr val="tx1"/>
              </a:solidFill>
            </a:endParaRPr>
          </a:p>
          <a:p>
            <a:pPr marL="379095" indent="-379095"/>
            <a:r>
              <a:rPr lang="en-US" altLang="en-US" sz="2800">
                <a:solidFill>
                  <a:schemeClr val="tx1"/>
                </a:solidFill>
              </a:rPr>
              <a:t>Opens on October 1 – must be completed each year student is in college</a:t>
            </a:r>
          </a:p>
          <a:p>
            <a:pPr marL="823595" lvl="1" indent="-315595"/>
            <a:r>
              <a:rPr lang="en-US" altLang="en-US" sz="2400">
                <a:solidFill>
                  <a:schemeClr val="tx1"/>
                </a:solidFill>
              </a:rPr>
              <a:t>Use 2021 tax information</a:t>
            </a:r>
          </a:p>
          <a:p>
            <a:pPr marL="379095" indent="-379095"/>
            <a:endParaRPr lang="en-US" altLang="en-US" sz="2800">
              <a:solidFill>
                <a:schemeClr val="tx1"/>
              </a:solidFill>
            </a:endParaRPr>
          </a:p>
          <a:p>
            <a:pPr marL="379095" indent="-379095"/>
            <a:r>
              <a:rPr lang="en-US" altLang="en-US" sz="2800">
                <a:solidFill>
                  <a:schemeClr val="tx1"/>
                </a:solidFill>
              </a:rPr>
              <a:t>Priority aid deadline is often February 15</a:t>
            </a:r>
          </a:p>
          <a:p>
            <a:pPr marL="823595" lvl="1" indent="-315595"/>
            <a:r>
              <a:rPr lang="en-US" altLang="en-US" sz="2000">
                <a:solidFill>
                  <a:schemeClr val="tx1"/>
                </a:solidFill>
              </a:rPr>
              <a:t>Must be filed by that date in order to be considered for institutional aid.</a:t>
            </a:r>
          </a:p>
          <a:p>
            <a:pPr marL="379095" indent="-379095"/>
            <a:endParaRPr lang="en-US" altLang="en-US" sz="2800">
              <a:solidFill>
                <a:schemeClr val="tx1"/>
              </a:solidFill>
            </a:endParaRPr>
          </a:p>
          <a:p>
            <a:pPr marL="379095" indent="-379095"/>
            <a:r>
              <a:rPr lang="en-US" altLang="en-US" sz="2800">
                <a:solidFill>
                  <a:schemeClr val="tx1"/>
                </a:solidFill>
              </a:rPr>
              <a:t>Colleges review Student Aid Report (SAR) and then compile a comprehensive package of aid for you. </a:t>
            </a:r>
          </a:p>
          <a:p>
            <a:pPr marL="823595" lvl="1" indent="-315595"/>
            <a:r>
              <a:rPr lang="en-US" altLang="en-US" sz="2000">
                <a:solidFill>
                  <a:schemeClr val="tx1"/>
                </a:solidFill>
              </a:rPr>
              <a:t>College aid package indicates all grants, scholarships, subsidized loans, and work study for which you qualify</a:t>
            </a:r>
          </a:p>
          <a:p>
            <a:pPr marL="379095" indent="-379095"/>
            <a:endParaRPr lang="en-US" altLang="en-US" sz="2800" b="1">
              <a:solidFill>
                <a:schemeClr val="tx1"/>
              </a:solidFill>
            </a:endParaRPr>
          </a:p>
          <a:p>
            <a:pPr marL="379095" indent="-379095"/>
            <a:r>
              <a:rPr lang="en-US" altLang="en-US" sz="2800" b="1">
                <a:solidFill>
                  <a:schemeClr val="tx1"/>
                </a:solidFill>
              </a:rPr>
              <a:t>CSS Profile is REQUIRED for UNC, Elon, Davidson, Duke and Wake. $25 for first school, $16 each additional school.</a:t>
            </a:r>
          </a:p>
        </p:txBody>
      </p:sp>
    </p:spTree>
    <p:extLst>
      <p:ext uri="{BB962C8B-B14F-4D97-AF65-F5344CB8AC3E}">
        <p14:creationId xmlns:p14="http://schemas.microsoft.com/office/powerpoint/2010/main" val="42099057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64FC-1347-469C-93AF-F0CB4E2706D3}"/>
              </a:ext>
            </a:extLst>
          </p:cNvPr>
          <p:cNvSpPr>
            <a:spLocks noGrp="1"/>
          </p:cNvSpPr>
          <p:nvPr>
            <p:ph type="title"/>
          </p:nvPr>
        </p:nvSpPr>
        <p:spPr>
          <a:xfrm>
            <a:off x="1328615" y="65129"/>
            <a:ext cx="7737231" cy="1178821"/>
          </a:xfrm>
        </p:spPr>
        <p:txBody>
          <a:bodyPr/>
          <a:lstStyle/>
          <a:p>
            <a:pPr algn="ctr" eaLnBrk="1" hangingPunct="1">
              <a:defRPr/>
            </a:pPr>
            <a:r>
              <a:rPr lang="en-US" sz="5400" b="1">
                <a:solidFill>
                  <a:srgbClr val="660066"/>
                </a:solidFill>
              </a:rPr>
              <a:t>Research, Meet, Visit</a:t>
            </a:r>
          </a:p>
        </p:txBody>
      </p:sp>
      <p:sp>
        <p:nvSpPr>
          <p:cNvPr id="11267" name="Content Placeholder 3">
            <a:extLst>
              <a:ext uri="{FF2B5EF4-FFF2-40B4-BE49-F238E27FC236}">
                <a16:creationId xmlns:a16="http://schemas.microsoft.com/office/drawing/2014/main" id="{102D346A-283B-44CB-9F5E-713C3BD17660}"/>
              </a:ext>
            </a:extLst>
          </p:cNvPr>
          <p:cNvSpPr>
            <a:spLocks noGrp="1"/>
          </p:cNvSpPr>
          <p:nvPr>
            <p:ph idx="1"/>
          </p:nvPr>
        </p:nvSpPr>
        <p:spPr>
          <a:xfrm>
            <a:off x="508000" y="1113691"/>
            <a:ext cx="9144000" cy="6441179"/>
          </a:xfrm>
        </p:spPr>
        <p:txBody>
          <a:bodyPr vert="horz" lIns="91440" tIns="45720" rIns="91440" bIns="45720" rtlCol="0" anchor="t">
            <a:normAutofit/>
          </a:bodyPr>
          <a:lstStyle/>
          <a:p>
            <a:pPr marL="379095" indent="-379095"/>
            <a:r>
              <a:rPr lang="en-US" altLang="en-US" sz="2000"/>
              <a:t>Use CFNC.org for college and career inventories and research. Collegedata.com, collegeboard.org, and collegescorecard.ed.gov allow students to search and compare 2000+ colleges and estimate their chances of admission.</a:t>
            </a:r>
          </a:p>
          <a:p>
            <a:pPr marL="379095" indent="-379095"/>
            <a:endParaRPr lang="en-US" sz="2000">
              <a:solidFill>
                <a:schemeClr val="tx1"/>
              </a:solidFill>
              <a:cs typeface="Calibri" panose="020F0502020204030204"/>
            </a:endParaRPr>
          </a:p>
          <a:p>
            <a:pPr marL="379095" indent="-379095"/>
            <a:r>
              <a:rPr lang="en-US" altLang="en-US" sz="2000">
                <a:solidFill>
                  <a:schemeClr val="tx1"/>
                </a:solidFill>
              </a:rPr>
              <a:t>Attend college lunch and Flex visits: Meet Admissions Representatives</a:t>
            </a:r>
          </a:p>
          <a:p>
            <a:pPr marL="823595" lvl="1" indent="-315595">
              <a:buFont typeface="Courier New"/>
            </a:pPr>
            <a:r>
              <a:rPr lang="en-US" altLang="en-US" b="1">
                <a:solidFill>
                  <a:schemeClr val="tx1"/>
                </a:solidFill>
                <a:highlight>
                  <a:srgbClr val="FFFF00"/>
                </a:highlight>
              </a:rPr>
              <a:t>October 3 – Wake Forest University (lunch)</a:t>
            </a:r>
          </a:p>
          <a:p>
            <a:pPr marL="823595" lvl="1" indent="-315595">
              <a:buFont typeface="Courier New"/>
            </a:pPr>
            <a:r>
              <a:rPr lang="en-US" altLang="en-US" b="1">
                <a:solidFill>
                  <a:schemeClr val="tx1"/>
                </a:solidFill>
                <a:highlight>
                  <a:srgbClr val="FFFF00"/>
                </a:highlight>
              </a:rPr>
              <a:t>October 4 – University of South Carolina (lunch)</a:t>
            </a:r>
          </a:p>
          <a:p>
            <a:pPr marL="823595" lvl="1" indent="-315595">
              <a:buFont typeface="Courier New"/>
            </a:pPr>
            <a:r>
              <a:rPr lang="en-US" altLang="en-US" b="1">
                <a:highlight>
                  <a:srgbClr val="FFFF00"/>
                </a:highlight>
              </a:rPr>
              <a:t>October 18 – UNC, NC State, GTCC, University of Alabama, ASU/4-6:30pm NGHS Atrium and Auditorium</a:t>
            </a:r>
            <a:endParaRPr lang="en-US" altLang="en-US" b="1">
              <a:highlight>
                <a:srgbClr val="FFFF00"/>
              </a:highlight>
              <a:cs typeface="Calibri"/>
            </a:endParaRPr>
          </a:p>
          <a:p>
            <a:pPr marL="850900" lvl="1" indent="-342900"/>
            <a:r>
              <a:rPr lang="en-US" altLang="en-US" b="1">
                <a:highlight>
                  <a:srgbClr val="FFFF00"/>
                </a:highlight>
              </a:rPr>
              <a:t>October 24—GAP (Flex)</a:t>
            </a:r>
            <a:endParaRPr lang="en-US" altLang="en-US" b="1">
              <a:highlight>
                <a:srgbClr val="FFFF00"/>
              </a:highlight>
              <a:cs typeface="Calibri"/>
            </a:endParaRPr>
          </a:p>
          <a:p>
            <a:pPr marL="570865" lvl="1" indent="-189865"/>
            <a:endParaRPr lang="en-US" altLang="en-US" b="1">
              <a:solidFill>
                <a:schemeClr val="tx1"/>
              </a:solidFill>
              <a:highlight>
                <a:srgbClr val="FFFF00"/>
              </a:highlight>
              <a:cs typeface="Calibri" panose="020F0502020204030204"/>
            </a:endParaRPr>
          </a:p>
          <a:p>
            <a:pPr marL="379095" indent="-379095"/>
            <a:r>
              <a:rPr lang="en-US" altLang="en-US" sz="2000">
                <a:solidFill>
                  <a:schemeClr val="tx1"/>
                </a:solidFill>
              </a:rPr>
              <a:t>Monitor Class of 2023 Senior Counseling Canvas page for important information</a:t>
            </a:r>
          </a:p>
          <a:p>
            <a:pPr marL="0" indent="0">
              <a:buNone/>
            </a:pPr>
            <a:endParaRPr lang="en-US" altLang="en-US" sz="2000">
              <a:solidFill>
                <a:schemeClr val="tx1"/>
              </a:solidFill>
            </a:endParaRPr>
          </a:p>
          <a:p>
            <a:pPr marL="379095" indent="-379095"/>
            <a:r>
              <a:rPr lang="en-US" altLang="en-US" sz="2000">
                <a:solidFill>
                  <a:schemeClr val="tx1"/>
                </a:solidFill>
              </a:rPr>
              <a:t>Listen to morning announcements</a:t>
            </a:r>
          </a:p>
          <a:p>
            <a:pPr marL="379095" indent="-379095"/>
            <a:endParaRPr lang="en-US" altLang="en-US" sz="2000">
              <a:solidFill>
                <a:schemeClr val="tx1"/>
              </a:solidFill>
            </a:endParaRPr>
          </a:p>
          <a:p>
            <a:pPr marL="379095" indent="-379095"/>
            <a:r>
              <a:rPr lang="en-US" altLang="en-US" sz="2000">
                <a:solidFill>
                  <a:schemeClr val="tx1"/>
                </a:solidFill>
              </a:rPr>
              <a:t>Attend college open houses/ schedule admission presentations and tours</a:t>
            </a:r>
          </a:p>
          <a:p>
            <a:pPr marL="0" indent="0">
              <a:buNone/>
            </a:pPr>
            <a:endParaRPr lang="en-US" altLang="en-US" sz="2000">
              <a:ea typeface="+mn-lt"/>
              <a:cs typeface="+mn-lt"/>
            </a:endParaRPr>
          </a:p>
          <a:p>
            <a:pPr marL="379095" indent="-379095"/>
            <a:r>
              <a:rPr lang="en-US" sz="2000">
                <a:ea typeface="+mn-lt"/>
                <a:cs typeface="+mn-lt"/>
              </a:rPr>
              <a:t>Attend </a:t>
            </a:r>
            <a:r>
              <a:rPr lang="en-US" sz="2000" b="1">
                <a:highlight>
                  <a:srgbClr val="FFFF00"/>
                </a:highlight>
                <a:ea typeface="+mn-lt"/>
                <a:cs typeface="+mn-lt"/>
              </a:rPr>
              <a:t>GCS College Fair Oct. 5/ 5-8pm on GTCC’s Cameron Campus </a:t>
            </a:r>
            <a:endParaRPr lang="en-US" sz="2000">
              <a:ea typeface="+mn-lt"/>
              <a:cs typeface="+mn-lt"/>
            </a:endParaRPr>
          </a:p>
          <a:p>
            <a:pPr marL="379095" indent="-379095"/>
            <a:endParaRPr lang="en-US" altLang="en-US" sz="2000">
              <a:cs typeface="Calibri"/>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EAD9C-1C0F-4E37-B73D-C51215395495}"/>
              </a:ext>
            </a:extLst>
          </p:cNvPr>
          <p:cNvPicPr>
            <a:picLocks noChangeAspect="1"/>
          </p:cNvPicPr>
          <p:nvPr/>
        </p:nvPicPr>
        <p:blipFill rotWithShape="1">
          <a:blip r:embed="rId3"/>
          <a:srcRect t="12445" r="-1334" b="13333"/>
          <a:stretch/>
        </p:blipFill>
        <p:spPr>
          <a:xfrm>
            <a:off x="-1" y="0"/>
            <a:ext cx="10295467" cy="7619999"/>
          </a:xfrm>
          <a:prstGeom prst="rect">
            <a:avLst/>
          </a:prstGeom>
        </p:spPr>
      </p:pic>
      <p:sp>
        <p:nvSpPr>
          <p:cNvPr id="2" name="TextBox 1">
            <a:extLst>
              <a:ext uri="{FF2B5EF4-FFF2-40B4-BE49-F238E27FC236}">
                <a16:creationId xmlns:a16="http://schemas.microsoft.com/office/drawing/2014/main" id="{376661A4-BEB5-4831-B26B-0D4CCAB7F433}"/>
              </a:ext>
            </a:extLst>
          </p:cNvPr>
          <p:cNvSpPr txBox="1"/>
          <p:nvPr/>
        </p:nvSpPr>
        <p:spPr>
          <a:xfrm>
            <a:off x="2980267" y="-965199"/>
            <a:ext cx="4893733" cy="1077218"/>
          </a:xfrm>
          <a:prstGeom prst="rect">
            <a:avLst/>
          </a:prstGeom>
          <a:noFill/>
        </p:spPr>
        <p:txBody>
          <a:bodyPr wrap="square" rtlCol="0">
            <a:spAutoFit/>
          </a:bodyPr>
          <a:lstStyle/>
          <a:p>
            <a:pPr algn="ctr"/>
            <a:r>
              <a:rPr lang="en-US" sz="3200">
                <a:solidFill>
                  <a:srgbClr val="6600CC"/>
                </a:solidFill>
              </a:rPr>
              <a:t>MANY HOW-TO FAFSA VIDEOS ON CFNC</a:t>
            </a:r>
          </a:p>
        </p:txBody>
      </p:sp>
    </p:spTree>
    <p:extLst>
      <p:ext uri="{BB962C8B-B14F-4D97-AF65-F5344CB8AC3E}">
        <p14:creationId xmlns:p14="http://schemas.microsoft.com/office/powerpoint/2010/main" val="53546039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A47388-70CC-2170-A688-557855549208}"/>
              </a:ext>
            </a:extLst>
          </p:cNvPr>
          <p:cNvSpPr>
            <a:spLocks noGrp="1"/>
          </p:cNvSpPr>
          <p:nvPr>
            <p:ph type="title"/>
          </p:nvPr>
        </p:nvSpPr>
        <p:spPr/>
        <p:txBody>
          <a:bodyPr/>
          <a:lstStyle/>
          <a:p>
            <a:pPr algn="ctr"/>
            <a:r>
              <a:rPr lang="en-US" sz="4800" b="1">
                <a:solidFill>
                  <a:srgbClr val="0070C0"/>
                </a:solidFill>
              </a:rPr>
              <a:t>Every college financial aid office offers free FAFSA assistance</a:t>
            </a:r>
            <a:r>
              <a:rPr lang="en-US" sz="4800"/>
              <a:t>.</a:t>
            </a:r>
          </a:p>
        </p:txBody>
      </p:sp>
      <p:pic>
        <p:nvPicPr>
          <p:cNvPr id="2" name="Picture 1">
            <a:extLst>
              <a:ext uri="{FF2B5EF4-FFF2-40B4-BE49-F238E27FC236}">
                <a16:creationId xmlns:a16="http://schemas.microsoft.com/office/drawing/2014/main" id="{FB3AB340-B107-4B32-B3CA-948AA324AAB7}"/>
              </a:ext>
            </a:extLst>
          </p:cNvPr>
          <p:cNvPicPr>
            <a:picLocks noChangeAspect="1"/>
          </p:cNvPicPr>
          <p:nvPr/>
        </p:nvPicPr>
        <p:blipFill rotWithShape="1">
          <a:blip r:embed="rId2"/>
          <a:srcRect t="12458" r="995" b="11112"/>
          <a:stretch/>
        </p:blipFill>
        <p:spPr>
          <a:xfrm>
            <a:off x="609599" y="1878544"/>
            <a:ext cx="8851902" cy="5741456"/>
          </a:xfrm>
          <a:prstGeom prst="rect">
            <a:avLst/>
          </a:prstGeom>
          <a:noFill/>
        </p:spPr>
      </p:pic>
    </p:spTree>
    <p:extLst>
      <p:ext uri="{BB962C8B-B14F-4D97-AF65-F5344CB8AC3E}">
        <p14:creationId xmlns:p14="http://schemas.microsoft.com/office/powerpoint/2010/main" val="13859543"/>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9089-DD40-49D0-B922-CDC3E7503277}"/>
              </a:ext>
            </a:extLst>
          </p:cNvPr>
          <p:cNvSpPr>
            <a:spLocks noGrp="1"/>
          </p:cNvSpPr>
          <p:nvPr>
            <p:ph type="title"/>
          </p:nvPr>
        </p:nvSpPr>
        <p:spPr/>
        <p:txBody>
          <a:bodyPr>
            <a:normAutofit/>
          </a:bodyPr>
          <a:lstStyle/>
          <a:p>
            <a:pPr algn="ctr"/>
            <a:r>
              <a:rPr lang="en-US" sz="8800" b="1">
                <a:solidFill>
                  <a:srgbClr val="00B0F0"/>
                </a:solidFill>
              </a:rPr>
              <a:t>Questions</a:t>
            </a:r>
            <a:endParaRPr lang="en-US" sz="8800" b="1"/>
          </a:p>
        </p:txBody>
      </p:sp>
      <p:pic>
        <p:nvPicPr>
          <p:cNvPr id="2050" name="Picture 2" descr="Ask Questions to Improve Your Leadership">
            <a:extLst>
              <a:ext uri="{FF2B5EF4-FFF2-40B4-BE49-F238E27FC236}">
                <a16:creationId xmlns:a16="http://schemas.microsoft.com/office/drawing/2014/main" id="{B05C1589-EE85-4AFE-BFD3-548A8232FF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98500" y="1878543"/>
            <a:ext cx="8445500" cy="533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27041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29BCBE-A1E4-4D65-A176-16D1234698B5}"/>
              </a:ext>
            </a:extLst>
          </p:cNvPr>
          <p:cNvSpPr>
            <a:spLocks noGrp="1"/>
          </p:cNvSpPr>
          <p:nvPr>
            <p:ph type="title"/>
          </p:nvPr>
        </p:nvSpPr>
        <p:spPr/>
        <p:txBody>
          <a:bodyPr>
            <a:normAutofit fontScale="90000"/>
          </a:bodyPr>
          <a:lstStyle/>
          <a:p>
            <a:pPr algn="ctr"/>
            <a:r>
              <a:rPr lang="en-US" sz="6600" b="1">
                <a:solidFill>
                  <a:srgbClr val="6600CC"/>
                </a:solidFill>
                <a:latin typeface="Arial Black" panose="020B0A04020102020204" pitchFamily="34" charset="0"/>
                <a:cs typeface="Aldhabi" panose="020B0604020202020204" pitchFamily="2" charset="-78"/>
              </a:rPr>
              <a:t>Thank you for coming!</a:t>
            </a:r>
          </a:p>
        </p:txBody>
      </p:sp>
      <p:pic>
        <p:nvPicPr>
          <p:cNvPr id="5" name="Picture 5" descr="A close up of a newspaper&#10;&#10;Description generated with high confidence">
            <a:extLst>
              <a:ext uri="{FF2B5EF4-FFF2-40B4-BE49-F238E27FC236}">
                <a16:creationId xmlns:a16="http://schemas.microsoft.com/office/drawing/2014/main" id="{070ED93C-5C7C-4209-811B-427148CB4BE9}"/>
              </a:ext>
            </a:extLst>
          </p:cNvPr>
          <p:cNvPicPr>
            <a:picLocks noChangeAspect="1"/>
          </p:cNvPicPr>
          <p:nvPr/>
        </p:nvPicPr>
        <p:blipFill>
          <a:blip r:embed="rId3"/>
          <a:stretch>
            <a:fillRect/>
          </a:stretch>
        </p:blipFill>
        <p:spPr>
          <a:xfrm>
            <a:off x="1431976" y="2216406"/>
            <a:ext cx="7283738" cy="4868044"/>
          </a:xfrm>
          <a:prstGeom prst="rect">
            <a:avLst/>
          </a:prstGeo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5740-5D05-4A14-A6ED-F9E1E43572F1}"/>
              </a:ext>
            </a:extLst>
          </p:cNvPr>
          <p:cNvSpPr>
            <a:spLocks noGrp="1"/>
          </p:cNvSpPr>
          <p:nvPr>
            <p:ph type="title"/>
          </p:nvPr>
        </p:nvSpPr>
        <p:spPr>
          <a:xfrm>
            <a:off x="1628205" y="169333"/>
            <a:ext cx="6903590" cy="970411"/>
          </a:xfrm>
        </p:spPr>
        <p:txBody>
          <a:bodyPr>
            <a:noAutofit/>
          </a:bodyPr>
          <a:lstStyle/>
          <a:p>
            <a:pPr algn="ctr"/>
            <a:r>
              <a:rPr lang="en-US" sz="6600" b="1">
                <a:solidFill>
                  <a:srgbClr val="7030A0"/>
                </a:solidFill>
              </a:rPr>
              <a:t>collegeboard.org</a:t>
            </a:r>
          </a:p>
        </p:txBody>
      </p:sp>
      <p:pic>
        <p:nvPicPr>
          <p:cNvPr id="3" name="Picture 3" descr="A screenshot of a social media post&#10;&#10;Description generated with very high confidence">
            <a:extLst>
              <a:ext uri="{FF2B5EF4-FFF2-40B4-BE49-F238E27FC236}">
                <a16:creationId xmlns:a16="http://schemas.microsoft.com/office/drawing/2014/main" id="{DA0D8EA0-B089-4F36-9506-2FEE6ED2CFEC}"/>
              </a:ext>
            </a:extLst>
          </p:cNvPr>
          <p:cNvPicPr>
            <a:picLocks noChangeAspect="1"/>
          </p:cNvPicPr>
          <p:nvPr/>
        </p:nvPicPr>
        <p:blipFill>
          <a:blip r:embed="rId2"/>
          <a:stretch>
            <a:fillRect/>
          </a:stretch>
        </p:blipFill>
        <p:spPr>
          <a:xfrm>
            <a:off x="123174" y="1307058"/>
            <a:ext cx="9920327" cy="5305473"/>
          </a:xfrm>
          <a:prstGeom prst="rect">
            <a:avLst/>
          </a:prstGeom>
        </p:spPr>
      </p:pic>
      <p:sp>
        <p:nvSpPr>
          <p:cNvPr id="5" name="Arrow: Down 4">
            <a:extLst>
              <a:ext uri="{FF2B5EF4-FFF2-40B4-BE49-F238E27FC236}">
                <a16:creationId xmlns:a16="http://schemas.microsoft.com/office/drawing/2014/main" id="{11EC01ED-90C0-45E9-9E8C-ACA88E175730}"/>
              </a:ext>
            </a:extLst>
          </p:cNvPr>
          <p:cNvSpPr/>
          <p:nvPr/>
        </p:nvSpPr>
        <p:spPr>
          <a:xfrm>
            <a:off x="5384761" y="3320795"/>
            <a:ext cx="1354665" cy="192779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4237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66CD3-D99E-4810-9441-DE47ED1051C9}"/>
              </a:ext>
            </a:extLst>
          </p:cNvPr>
          <p:cNvSpPr txBox="1"/>
          <p:nvPr/>
        </p:nvSpPr>
        <p:spPr>
          <a:xfrm>
            <a:off x="230553" y="194733"/>
            <a:ext cx="97119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solidFill>
                  <a:srgbClr val="7030A0"/>
                </a:solidFill>
                <a:latin typeface="Century Gothic"/>
              </a:rPr>
              <a:t>collegescorecard.ed.gov</a:t>
            </a:r>
          </a:p>
        </p:txBody>
      </p:sp>
      <p:pic>
        <p:nvPicPr>
          <p:cNvPr id="3" name="Picture 3" descr="A screenshot of a cell phone&#10;&#10;Description generated with very high confidence">
            <a:extLst>
              <a:ext uri="{FF2B5EF4-FFF2-40B4-BE49-F238E27FC236}">
                <a16:creationId xmlns:a16="http://schemas.microsoft.com/office/drawing/2014/main" id="{2C70701A-6B7D-4FB4-A0F6-7DD83F70B1CA}"/>
              </a:ext>
            </a:extLst>
          </p:cNvPr>
          <p:cNvPicPr>
            <a:picLocks noChangeAspect="1"/>
          </p:cNvPicPr>
          <p:nvPr/>
        </p:nvPicPr>
        <p:blipFill>
          <a:blip r:embed="rId2"/>
          <a:stretch>
            <a:fillRect/>
          </a:stretch>
        </p:blipFill>
        <p:spPr>
          <a:xfrm>
            <a:off x="227379" y="917864"/>
            <a:ext cx="9698891" cy="6122938"/>
          </a:xfrm>
          <a:prstGeom prst="rect">
            <a:avLst/>
          </a:prstGeom>
        </p:spPr>
      </p:pic>
    </p:spTree>
    <p:extLst>
      <p:ext uri="{BB962C8B-B14F-4D97-AF65-F5344CB8AC3E}">
        <p14:creationId xmlns:p14="http://schemas.microsoft.com/office/powerpoint/2010/main" val="225749539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6C23D44-C011-4C13-926C-A6CA49AA5777}"/>
              </a:ext>
            </a:extLst>
          </p:cNvPr>
          <p:cNvPicPr>
            <a:picLocks noGrp="1" noChangeAspect="1"/>
          </p:cNvPicPr>
          <p:nvPr>
            <p:ph idx="1"/>
          </p:nvPr>
        </p:nvPicPr>
        <p:blipFill rotWithShape="1">
          <a:blip r:embed="rId2"/>
          <a:srcRect l="5209" t="11993" r="78829" b="33299"/>
          <a:stretch/>
        </p:blipFill>
        <p:spPr>
          <a:xfrm>
            <a:off x="2061882" y="42860"/>
            <a:ext cx="6070573" cy="7415775"/>
          </a:xfrm>
          <a:prstGeom prst="rect">
            <a:avLst/>
          </a:prstGeom>
        </p:spPr>
      </p:pic>
    </p:spTree>
    <p:extLst>
      <p:ext uri="{BB962C8B-B14F-4D97-AF65-F5344CB8AC3E}">
        <p14:creationId xmlns:p14="http://schemas.microsoft.com/office/powerpoint/2010/main" val="15538528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cxnSp>
        <p:nvCxnSpPr>
          <p:cNvPr id="39" name="Straight Connector 36">
            <a:extLst>
              <a:ext uri="{FF2B5EF4-FFF2-40B4-BE49-F238E27FC236}">
                <a16:creationId xmlns:a16="http://schemas.microsoft.com/office/drawing/2014/main" id="{29A9ABB9-3FE5-49D5-B8B3-4489C4CE4F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70250" y="2662203"/>
            <a:ext cx="0" cy="247650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D7AE95B4-DF86-4EAD-8D90-AC8B994128E6}"/>
              </a:ext>
            </a:extLst>
          </p:cNvPr>
          <p:cNvPicPr>
            <a:picLocks noChangeAspect="1"/>
          </p:cNvPicPr>
          <p:nvPr/>
        </p:nvPicPr>
        <p:blipFill>
          <a:blip r:embed="rId2"/>
          <a:stretch>
            <a:fillRect/>
          </a:stretch>
        </p:blipFill>
        <p:spPr>
          <a:xfrm>
            <a:off x="554038" y="1423988"/>
            <a:ext cx="2057400" cy="1635125"/>
          </a:xfrm>
          <a:prstGeom prst="rect">
            <a:avLst/>
          </a:prstGeom>
        </p:spPr>
      </p:pic>
      <p:pic>
        <p:nvPicPr>
          <p:cNvPr id="24" name="Content Placeholder 4" descr="A picture containing text, clipart&#10;&#10;Description automatically generated">
            <a:extLst>
              <a:ext uri="{FF2B5EF4-FFF2-40B4-BE49-F238E27FC236}">
                <a16:creationId xmlns:a16="http://schemas.microsoft.com/office/drawing/2014/main" id="{ED4BD9AD-65C4-459B-9895-7CE2010C130A}"/>
              </a:ext>
            </a:extLst>
          </p:cNvPr>
          <p:cNvPicPr>
            <a:picLocks noChangeAspect="1"/>
          </p:cNvPicPr>
          <p:nvPr/>
        </p:nvPicPr>
        <p:blipFill>
          <a:blip r:embed="rId3"/>
          <a:stretch>
            <a:fillRect/>
          </a:stretch>
        </p:blipFill>
        <p:spPr>
          <a:xfrm>
            <a:off x="554038" y="3114675"/>
            <a:ext cx="2057400" cy="2689225"/>
          </a:xfrm>
          <a:prstGeom prst="rect">
            <a:avLst/>
          </a:prstGeom>
        </p:spPr>
      </p:pic>
      <p:pic>
        <p:nvPicPr>
          <p:cNvPr id="26" name="Picture 25">
            <a:extLst>
              <a:ext uri="{FF2B5EF4-FFF2-40B4-BE49-F238E27FC236}">
                <a16:creationId xmlns:a16="http://schemas.microsoft.com/office/drawing/2014/main" id="{63ECA405-D669-44D2-B4DE-AC6E52FE719E}"/>
              </a:ext>
            </a:extLst>
          </p:cNvPr>
          <p:cNvPicPr>
            <a:picLocks noChangeAspect="1"/>
          </p:cNvPicPr>
          <p:nvPr/>
        </p:nvPicPr>
        <p:blipFill>
          <a:blip r:embed="rId4"/>
          <a:stretch>
            <a:fillRect/>
          </a:stretch>
        </p:blipFill>
        <p:spPr>
          <a:xfrm>
            <a:off x="554038" y="5857875"/>
            <a:ext cx="2057400" cy="515938"/>
          </a:xfrm>
          <a:prstGeom prst="rect">
            <a:avLst/>
          </a:prstGeom>
        </p:spPr>
      </p:pic>
      <p:pic>
        <p:nvPicPr>
          <p:cNvPr id="32" name="Picture 31" descr="Logo, company name&#10;&#10;Description automatically generated">
            <a:extLst>
              <a:ext uri="{FF2B5EF4-FFF2-40B4-BE49-F238E27FC236}">
                <a16:creationId xmlns:a16="http://schemas.microsoft.com/office/drawing/2014/main" id="{1EE3431B-2CAA-4B15-87BA-691A1577ED7F}"/>
              </a:ext>
            </a:extLst>
          </p:cNvPr>
          <p:cNvPicPr>
            <a:picLocks noChangeAspect="1"/>
          </p:cNvPicPr>
          <p:nvPr/>
        </p:nvPicPr>
        <p:blipFill>
          <a:blip r:embed="rId5"/>
          <a:stretch>
            <a:fillRect/>
          </a:stretch>
        </p:blipFill>
        <p:spPr>
          <a:xfrm>
            <a:off x="2667000" y="1423988"/>
            <a:ext cx="1878013" cy="1192213"/>
          </a:xfrm>
          <a:prstGeom prst="rect">
            <a:avLst/>
          </a:prstGeom>
        </p:spPr>
      </p:pic>
      <p:pic>
        <p:nvPicPr>
          <p:cNvPr id="31" name="Picture 30" descr="Logo&#10;&#10;Description automatically generated">
            <a:extLst>
              <a:ext uri="{FF2B5EF4-FFF2-40B4-BE49-F238E27FC236}">
                <a16:creationId xmlns:a16="http://schemas.microsoft.com/office/drawing/2014/main" id="{9815504D-8A40-4432-B6D9-A53AC1379FD1}"/>
              </a:ext>
            </a:extLst>
          </p:cNvPr>
          <p:cNvPicPr>
            <a:picLocks noChangeAspect="1"/>
          </p:cNvPicPr>
          <p:nvPr/>
        </p:nvPicPr>
        <p:blipFill>
          <a:blip r:embed="rId6"/>
          <a:stretch>
            <a:fillRect/>
          </a:stretch>
        </p:blipFill>
        <p:spPr>
          <a:xfrm>
            <a:off x="2667000" y="2670175"/>
            <a:ext cx="1878013" cy="1878013"/>
          </a:xfrm>
          <a:prstGeom prst="rect">
            <a:avLst/>
          </a:prstGeom>
        </p:spPr>
      </p:pic>
      <p:pic>
        <p:nvPicPr>
          <p:cNvPr id="30" name="Picture 29" descr="Logo&#10;&#10;Description automatically generated">
            <a:extLst>
              <a:ext uri="{FF2B5EF4-FFF2-40B4-BE49-F238E27FC236}">
                <a16:creationId xmlns:a16="http://schemas.microsoft.com/office/drawing/2014/main" id="{C6B6AB2C-48D2-4D23-B9F6-847C9638B3AF}"/>
              </a:ext>
            </a:extLst>
          </p:cNvPr>
          <p:cNvPicPr>
            <a:picLocks noChangeAspect="1"/>
          </p:cNvPicPr>
          <p:nvPr/>
        </p:nvPicPr>
        <p:blipFill>
          <a:blip r:embed="rId7"/>
          <a:stretch>
            <a:fillRect/>
          </a:stretch>
        </p:blipFill>
        <p:spPr>
          <a:xfrm>
            <a:off x="2667000" y="4603750"/>
            <a:ext cx="1878013" cy="1770063"/>
          </a:xfrm>
          <a:prstGeom prst="rect">
            <a:avLst/>
          </a:prstGeom>
        </p:spPr>
      </p:pic>
      <p:pic>
        <p:nvPicPr>
          <p:cNvPr id="25" name="Picture 24" descr="A picture containing clipart&#10;&#10;Description automatically generated">
            <a:extLst>
              <a:ext uri="{FF2B5EF4-FFF2-40B4-BE49-F238E27FC236}">
                <a16:creationId xmlns:a16="http://schemas.microsoft.com/office/drawing/2014/main" id="{1CA9F7D4-B92E-45EE-8CB8-CA03A901A76C}"/>
              </a:ext>
            </a:extLst>
          </p:cNvPr>
          <p:cNvPicPr>
            <a:picLocks noChangeAspect="1"/>
          </p:cNvPicPr>
          <p:nvPr/>
        </p:nvPicPr>
        <p:blipFill>
          <a:blip r:embed="rId8"/>
          <a:stretch>
            <a:fillRect/>
          </a:stretch>
        </p:blipFill>
        <p:spPr>
          <a:xfrm>
            <a:off x="4600575" y="1423988"/>
            <a:ext cx="1960563" cy="1981200"/>
          </a:xfrm>
          <a:prstGeom prst="rect">
            <a:avLst/>
          </a:prstGeom>
        </p:spPr>
      </p:pic>
      <p:pic>
        <p:nvPicPr>
          <p:cNvPr id="29" name="Picture 28" descr="A picture containing text, indoor, preparing, shop&#10;&#10;Description automatically generated">
            <a:extLst>
              <a:ext uri="{FF2B5EF4-FFF2-40B4-BE49-F238E27FC236}">
                <a16:creationId xmlns:a16="http://schemas.microsoft.com/office/drawing/2014/main" id="{832B8D42-659F-47D7-987B-2201EE00C657}"/>
              </a:ext>
            </a:extLst>
          </p:cNvPr>
          <p:cNvPicPr>
            <a:picLocks noChangeAspect="1"/>
          </p:cNvPicPr>
          <p:nvPr/>
        </p:nvPicPr>
        <p:blipFill rotWithShape="1">
          <a:blip r:embed="rId9"/>
          <a:srcRect l="5289" t="5383" r="6810" b="18668"/>
          <a:stretch/>
        </p:blipFill>
        <p:spPr>
          <a:xfrm>
            <a:off x="4600575" y="3460750"/>
            <a:ext cx="1960563" cy="1096963"/>
          </a:xfrm>
          <a:prstGeom prst="rect">
            <a:avLst/>
          </a:prstGeom>
        </p:spPr>
      </p:pic>
      <p:pic>
        <p:nvPicPr>
          <p:cNvPr id="28" name="Picture 27" descr="Logo, company name&#10;&#10;Description automatically generated">
            <a:extLst>
              <a:ext uri="{FF2B5EF4-FFF2-40B4-BE49-F238E27FC236}">
                <a16:creationId xmlns:a16="http://schemas.microsoft.com/office/drawing/2014/main" id="{C213E93A-00DB-46F4-94C2-43B94AA73503}"/>
              </a:ext>
            </a:extLst>
          </p:cNvPr>
          <p:cNvPicPr>
            <a:picLocks noChangeAspect="1"/>
          </p:cNvPicPr>
          <p:nvPr/>
        </p:nvPicPr>
        <p:blipFill>
          <a:blip r:embed="rId10"/>
          <a:stretch>
            <a:fillRect/>
          </a:stretch>
        </p:blipFill>
        <p:spPr>
          <a:xfrm>
            <a:off x="4600575" y="4611688"/>
            <a:ext cx="1960563" cy="1762125"/>
          </a:xfrm>
          <a:prstGeom prst="rect">
            <a:avLst/>
          </a:prstGeom>
        </p:spPr>
      </p:pic>
      <p:sp>
        <p:nvSpPr>
          <p:cNvPr id="2" name="Title 1">
            <a:extLst>
              <a:ext uri="{FF2B5EF4-FFF2-40B4-BE49-F238E27FC236}">
                <a16:creationId xmlns:a16="http://schemas.microsoft.com/office/drawing/2014/main" id="{5A71095D-496C-44B0-9185-37FB75FEC604}"/>
              </a:ext>
            </a:extLst>
          </p:cNvPr>
          <p:cNvSpPr>
            <a:spLocks noGrp="1"/>
          </p:cNvSpPr>
          <p:nvPr>
            <p:ph type="title" idx="4294967295"/>
          </p:nvPr>
        </p:nvSpPr>
        <p:spPr>
          <a:xfrm>
            <a:off x="7117080" y="1425222"/>
            <a:ext cx="2333255" cy="4950462"/>
          </a:xfrm>
        </p:spPr>
        <p:txBody>
          <a:bodyPr vert="horz" lIns="91440" tIns="45720" rIns="91440" bIns="45720" rtlCol="0" anchor="ctr">
            <a:normAutofit/>
          </a:bodyPr>
          <a:lstStyle/>
          <a:p>
            <a:pPr algn="ctr" defTabSz="914400">
              <a:spcAft>
                <a:spcPts val="600"/>
              </a:spcAft>
            </a:pPr>
            <a:r>
              <a:rPr lang="en-US" sz="2800" kern="1200">
                <a:solidFill>
                  <a:schemeClr val="tx1"/>
                </a:solidFill>
                <a:latin typeface="+mj-lt"/>
                <a:ea typeface="+mj-ea"/>
                <a:cs typeface="+mj-cs"/>
              </a:rPr>
              <a:t>Save the Date!</a:t>
            </a:r>
            <a:br>
              <a:rPr lang="en-US" sz="2800" kern="1200">
                <a:solidFill>
                  <a:schemeClr val="tx1"/>
                </a:solidFill>
                <a:latin typeface="+mj-lt"/>
                <a:ea typeface="+mj-ea"/>
                <a:cs typeface="+mj-cs"/>
              </a:rPr>
            </a:br>
            <a:r>
              <a:rPr lang="en-US" sz="2800" kern="1200">
                <a:solidFill>
                  <a:schemeClr val="tx1"/>
                </a:solidFill>
                <a:latin typeface="+mj-lt"/>
                <a:ea typeface="+mj-ea"/>
                <a:cs typeface="+mj-cs"/>
              </a:rPr>
              <a:t>   College and Career Fair</a:t>
            </a:r>
            <a:br>
              <a:rPr lang="en-US" sz="2800" kern="1200">
                <a:solidFill>
                  <a:schemeClr val="tx1"/>
                </a:solidFill>
                <a:latin typeface="+mj-lt"/>
                <a:ea typeface="+mj-ea"/>
                <a:cs typeface="+mj-cs"/>
              </a:rPr>
            </a:br>
            <a:r>
              <a:rPr lang="en-US" sz="2800" kern="1200">
                <a:solidFill>
                  <a:schemeClr val="tx1"/>
                </a:solidFill>
                <a:latin typeface="+mj-lt"/>
                <a:ea typeface="+mj-ea"/>
                <a:cs typeface="+mj-cs"/>
              </a:rPr>
              <a:t>October 18</a:t>
            </a:r>
            <a:r>
              <a:rPr lang="en-US" sz="2800" kern="1200" baseline="30000">
                <a:solidFill>
                  <a:schemeClr val="tx1"/>
                </a:solidFill>
                <a:latin typeface="+mj-lt"/>
                <a:ea typeface="+mj-ea"/>
                <a:cs typeface="+mj-cs"/>
              </a:rPr>
              <a:t>th</a:t>
            </a:r>
            <a:r>
              <a:rPr lang="en-US" sz="2800" kern="1200">
                <a:solidFill>
                  <a:schemeClr val="tx1"/>
                </a:solidFill>
                <a:latin typeface="+mj-lt"/>
                <a:ea typeface="+mj-ea"/>
                <a:cs typeface="+mj-cs"/>
              </a:rPr>
              <a:t>, Tuesday from 4-6:30</a:t>
            </a:r>
            <a:br>
              <a:rPr lang="en-US" sz="2800" kern="1200">
                <a:solidFill>
                  <a:schemeClr val="tx1"/>
                </a:solidFill>
                <a:latin typeface="+mj-lt"/>
                <a:ea typeface="+mj-ea"/>
                <a:cs typeface="+mj-cs"/>
              </a:rPr>
            </a:br>
            <a:r>
              <a:rPr lang="en-US" sz="2800" kern="1200">
                <a:solidFill>
                  <a:schemeClr val="tx1"/>
                </a:solidFill>
                <a:latin typeface="+mj-lt"/>
                <a:ea typeface="+mj-ea"/>
                <a:cs typeface="+mj-cs"/>
              </a:rPr>
              <a:t>                 Featuring a College Panel at 6:00 with Special Guests from:</a:t>
            </a:r>
          </a:p>
        </p:txBody>
      </p:sp>
    </p:spTree>
    <p:extLst>
      <p:ext uri="{BB962C8B-B14F-4D97-AF65-F5344CB8AC3E}">
        <p14:creationId xmlns:p14="http://schemas.microsoft.com/office/powerpoint/2010/main" val="35033577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64C4CD-A9DB-4C91-9BB6-854573CE3F78}"/>
              </a:ext>
            </a:extLst>
          </p:cNvPr>
          <p:cNvSpPr txBox="1"/>
          <p:nvPr/>
        </p:nvSpPr>
        <p:spPr>
          <a:xfrm>
            <a:off x="139376" y="1367041"/>
            <a:ext cx="9881249"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a:latin typeface="Century Gothic"/>
              </a:rPr>
              <a:t>The State of North Carolina has: </a:t>
            </a:r>
            <a:endParaRPr lang="en-US" sz="3200">
              <a:latin typeface="Century Gothic"/>
            </a:endParaRPr>
          </a:p>
          <a:p>
            <a:r>
              <a:rPr lang="en-US" sz="3200">
                <a:latin typeface="Century Gothic"/>
              </a:rPr>
              <a:t>•16 state-supported universities </a:t>
            </a:r>
          </a:p>
          <a:p>
            <a:r>
              <a:rPr lang="en-US" sz="3200">
                <a:latin typeface="Century Gothic"/>
              </a:rPr>
              <a:t>•36 independent colleges and universities </a:t>
            </a:r>
          </a:p>
          <a:p>
            <a:r>
              <a:rPr lang="en-US" sz="3200">
                <a:latin typeface="Century Gothic"/>
              </a:rPr>
              <a:t>•58 community colleges </a:t>
            </a:r>
          </a:p>
          <a:p>
            <a:endParaRPr lang="en-US" sz="3200">
              <a:latin typeface="Century Gothic"/>
            </a:endParaRPr>
          </a:p>
          <a:p>
            <a:r>
              <a:rPr lang="en-US" sz="3200">
                <a:latin typeface="Century Gothic"/>
              </a:rPr>
              <a:t>A total of </a:t>
            </a:r>
            <a:r>
              <a:rPr lang="en-US" sz="3200" b="1">
                <a:latin typeface="Century Gothic"/>
              </a:rPr>
              <a:t>110</a:t>
            </a:r>
            <a:r>
              <a:rPr lang="en-US" sz="3200">
                <a:latin typeface="Century Gothic"/>
              </a:rPr>
              <a:t> in-state colleges and universities from which to choose. </a:t>
            </a:r>
          </a:p>
          <a:p>
            <a:endParaRPr lang="en-US" sz="3200">
              <a:latin typeface="Century Gothic"/>
            </a:endParaRPr>
          </a:p>
          <a:p>
            <a:r>
              <a:rPr lang="en-US" sz="3200">
                <a:latin typeface="Century Gothic"/>
              </a:rPr>
              <a:t>So if you haven’t already visited, NOW is the time! Don’t wait any longer! Schedule a tour today! </a:t>
            </a:r>
          </a:p>
        </p:txBody>
      </p:sp>
      <p:pic>
        <p:nvPicPr>
          <p:cNvPr id="5" name="Picture 5">
            <a:extLst>
              <a:ext uri="{FF2B5EF4-FFF2-40B4-BE49-F238E27FC236}">
                <a16:creationId xmlns:a16="http://schemas.microsoft.com/office/drawing/2014/main" id="{EE4BFB00-3075-4BAB-9B6F-AB0A9453DA12}"/>
              </a:ext>
            </a:extLst>
          </p:cNvPr>
          <p:cNvPicPr>
            <a:picLocks noChangeAspect="1"/>
          </p:cNvPicPr>
          <p:nvPr/>
        </p:nvPicPr>
        <p:blipFill>
          <a:blip r:embed="rId2"/>
          <a:stretch>
            <a:fillRect/>
          </a:stretch>
        </p:blipFill>
        <p:spPr>
          <a:xfrm>
            <a:off x="7179856" y="0"/>
            <a:ext cx="2619375" cy="2421467"/>
          </a:xfrm>
          <a:prstGeom prst="rect">
            <a:avLst/>
          </a:prstGeom>
        </p:spPr>
      </p:pic>
    </p:spTree>
    <p:extLst>
      <p:ext uri="{BB962C8B-B14F-4D97-AF65-F5344CB8AC3E}">
        <p14:creationId xmlns:p14="http://schemas.microsoft.com/office/powerpoint/2010/main" val="291707309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A2B1A3CC4ED8409475DBF0CB5DE259" ma:contentTypeVersion="13" ma:contentTypeDescription="Create a new document." ma:contentTypeScope="" ma:versionID="1809aea19a2df78d1ca091d791667d97">
  <xsd:schema xmlns:xsd="http://www.w3.org/2001/XMLSchema" xmlns:xs="http://www.w3.org/2001/XMLSchema" xmlns:p="http://schemas.microsoft.com/office/2006/metadata/properties" xmlns:ns3="67c6fed3-fcee-47df-8ab7-a729063a5f26" xmlns:ns4="8e5c68a1-10ac-4d7b-8e95-d05f1975ca3c" targetNamespace="http://schemas.microsoft.com/office/2006/metadata/properties" ma:root="true" ma:fieldsID="22e3724a81bac3ab698a4b201d7b9c3d" ns3:_="" ns4:_="">
    <xsd:import namespace="67c6fed3-fcee-47df-8ab7-a729063a5f26"/>
    <xsd:import namespace="8e5c68a1-10ac-4d7b-8e95-d05f1975ca3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6fed3-fcee-47df-8ab7-a729063a5f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5c68a1-10ac-4d7b-8e95-d05f1975ca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68352-2E00-4166-B2D1-8DD56D3A5073}">
  <ds:schemaRefs>
    <ds:schemaRef ds:uri="67c6fed3-fcee-47df-8ab7-a729063a5f26"/>
    <ds:schemaRef ds:uri="8e5c68a1-10ac-4d7b-8e95-d05f1975ca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67BE31-2350-4BFA-8064-E3FD53FB0F04}">
  <ds:schemaRefs>
    <ds:schemaRef ds:uri="http://schemas.microsoft.com/sharepoint/v3/contenttype/forms"/>
  </ds:schemaRefs>
</ds:datastoreItem>
</file>

<file path=customXml/itemProps3.xml><?xml version="1.0" encoding="utf-8"?>
<ds:datastoreItem xmlns:ds="http://schemas.openxmlformats.org/officeDocument/2006/customXml" ds:itemID="{B5FE9AC0-76BD-453B-94B1-5D6F33F15677}">
  <ds:schemaRefs>
    <ds:schemaRef ds:uri="67c6fed3-fcee-47df-8ab7-a729063a5f26"/>
    <ds:schemaRef ds:uri="8e5c68a1-10ac-4d7b-8e95-d05f1975c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Custom</PresentationFormat>
  <Paragraphs>216</Paragraphs>
  <Slides>43</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Black</vt:lpstr>
      <vt:lpstr>Calibri</vt:lpstr>
      <vt:lpstr>Calibri Light</vt:lpstr>
      <vt:lpstr>Century Gothic</vt:lpstr>
      <vt:lpstr>Copperplate</vt:lpstr>
      <vt:lpstr>Courier New</vt:lpstr>
      <vt:lpstr>Wingdings 2</vt:lpstr>
      <vt:lpstr>Office Theme</vt:lpstr>
      <vt:lpstr>College Knowledge 101</vt:lpstr>
      <vt:lpstr>Agenda</vt:lpstr>
      <vt:lpstr>PowerPoint Presentation</vt:lpstr>
      <vt:lpstr>Research, Meet, Visit</vt:lpstr>
      <vt:lpstr>collegeboard.org</vt:lpstr>
      <vt:lpstr>PowerPoint Presentation</vt:lpstr>
      <vt:lpstr>PowerPoint Presentation</vt:lpstr>
      <vt:lpstr>Save the Date!    College and Career Fair October 18th, Tuesday from 4-6:30                  Featuring a College Panel at 6:00 with Special Guests from:</vt:lpstr>
      <vt:lpstr>PowerPoint Presentation</vt:lpstr>
      <vt:lpstr>PowerPoint Presentation</vt:lpstr>
      <vt:lpstr>PowerPoint Presentation</vt:lpstr>
      <vt:lpstr>PowerPoint Presentation</vt:lpstr>
      <vt:lpstr>Service Learning</vt:lpstr>
      <vt:lpstr>Regular Decision</vt:lpstr>
      <vt:lpstr>Early Action</vt:lpstr>
      <vt:lpstr>Early Decision</vt:lpstr>
      <vt:lpstr>Different Ways to Apply</vt:lpstr>
      <vt:lpstr>PowerPoint Presentation</vt:lpstr>
      <vt:lpstr>PowerPoint Presentation</vt:lpstr>
      <vt:lpstr>Common App FAQs</vt:lpstr>
      <vt:lpstr>Transcripts</vt:lpstr>
      <vt:lpstr>College Entrance Exams</vt:lpstr>
      <vt:lpstr>2022-23 ACT Dates</vt:lpstr>
      <vt:lpstr>2022-23 SAT Dates</vt:lpstr>
      <vt:lpstr>A Completed Application</vt:lpstr>
      <vt:lpstr>Letters of Recommendation</vt:lpstr>
      <vt:lpstr>PowerPoint Presentation</vt:lpstr>
      <vt:lpstr>PowerPoint Presentation</vt:lpstr>
      <vt:lpstr>NC Promise </vt:lpstr>
      <vt:lpstr>Community Colleges</vt:lpstr>
      <vt:lpstr>PowerPoint Presentation</vt:lpstr>
      <vt:lpstr>Residency Determination Services</vt:lpstr>
      <vt:lpstr>Paying for College</vt:lpstr>
      <vt:lpstr>Scholarships</vt:lpstr>
      <vt:lpstr>Scholarship Search Engines</vt:lpstr>
      <vt:lpstr>PowerPoint Presentation</vt:lpstr>
      <vt:lpstr>PowerPoint Presentation</vt:lpstr>
      <vt:lpstr>Introducing</vt:lpstr>
      <vt:lpstr>FAFSA 2023-2024 Free Application for Federal Student Aid</vt:lpstr>
      <vt:lpstr>PowerPoint Presentation</vt:lpstr>
      <vt:lpstr>Every college financial aid office offers free FAFSA assistance.</vt:lpstr>
      <vt:lpstr>Questions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Knowledge 101</dc:title>
  <dc:creator>Deaton, Leslie A</dc:creator>
  <cp:lastModifiedBy>Deaton, Leslie A</cp:lastModifiedBy>
  <cp:revision>1</cp:revision>
  <dcterms:created xsi:type="dcterms:W3CDTF">2022-09-26T16:05:54Z</dcterms:created>
  <dcterms:modified xsi:type="dcterms:W3CDTF">2022-09-30T14:55:56Z</dcterms:modified>
</cp:coreProperties>
</file>